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4"/>
  </p:sldMasterIdLst>
  <p:notesMasterIdLst>
    <p:notesMasterId r:id="rId35"/>
  </p:notesMasterIdLst>
  <p:sldIdLst>
    <p:sldId id="256" r:id="rId5"/>
    <p:sldId id="351" r:id="rId6"/>
    <p:sldId id="260" r:id="rId7"/>
    <p:sldId id="430" r:id="rId8"/>
    <p:sldId id="443" r:id="rId9"/>
    <p:sldId id="444" r:id="rId10"/>
    <p:sldId id="445" r:id="rId11"/>
    <p:sldId id="446" r:id="rId12"/>
    <p:sldId id="447" r:id="rId13"/>
    <p:sldId id="448" r:id="rId14"/>
    <p:sldId id="449" r:id="rId15"/>
    <p:sldId id="450" r:id="rId16"/>
    <p:sldId id="451" r:id="rId17"/>
    <p:sldId id="452" r:id="rId18"/>
    <p:sldId id="453" r:id="rId19"/>
    <p:sldId id="454" r:id="rId20"/>
    <p:sldId id="455" r:id="rId21"/>
    <p:sldId id="456" r:id="rId22"/>
    <p:sldId id="406" r:id="rId23"/>
    <p:sldId id="457" r:id="rId24"/>
    <p:sldId id="458" r:id="rId25"/>
    <p:sldId id="459" r:id="rId26"/>
    <p:sldId id="460" r:id="rId27"/>
    <p:sldId id="461" r:id="rId28"/>
    <p:sldId id="462" r:id="rId29"/>
    <p:sldId id="463" r:id="rId30"/>
    <p:sldId id="464" r:id="rId31"/>
    <p:sldId id="465" r:id="rId32"/>
    <p:sldId id="466" r:id="rId33"/>
    <p:sldId id="284" r:id="rId34"/>
  </p:sldIdLst>
  <p:sldSz cx="9144000" cy="5143500" type="screen16x9"/>
  <p:notesSz cx="6858000" cy="9144000"/>
  <p:embeddedFontLst>
    <p:embeddedFont>
      <p:font typeface="Merriweather" pitchFamily="2" charset="77"/>
      <p:regular r:id="rId36"/>
      <p:bold r:id="rId37"/>
      <p:italic r:id="rId38"/>
      <p:boldItalic r:id="rId39"/>
    </p:embeddedFont>
    <p:embeddedFont>
      <p:font typeface="Merriweather Black" panose="020F0502020204030204" pitchFamily="34" charset="0"/>
      <p:bold r:id="rId40"/>
      <p:italic r:id="rId41"/>
      <p:boldItalic r:id="rId42"/>
    </p:embeddedFont>
    <p:embeddedFont>
      <p:font typeface="Segoe UI" panose="020B0502040204020203" pitchFamily="34" charset="0"/>
      <p:regular r:id="rId43"/>
      <p:bold r:id="rId44"/>
      <p:italic r:id="rId45"/>
      <p:boldItalic r:id="rId46"/>
    </p:embeddedFont>
    <p:embeddedFont>
      <p:font typeface="Spectral" panose="02020502060000000000" pitchFamily="18" charset="77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15DDC2-99F8-4700-BBF9-C0F5C4AD0C7D}" v="1" dt="2023-10-12T20:57:29.540"/>
  </p1510:revLst>
</p1510:revInfo>
</file>

<file path=ppt/tableStyles.xml><?xml version="1.0" encoding="utf-8"?>
<a:tblStyleLst xmlns:a="http://schemas.openxmlformats.org/drawingml/2006/main" def="{8E613FF8-4EB2-4734-8CC8-9E79C4818E73}">
  <a:tblStyle styleId="{8E613FF8-4EB2-4734-8CC8-9E79C4818E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178"/>
    <p:restoredTop sz="94716"/>
  </p:normalViewPr>
  <p:slideViewPr>
    <p:cSldViewPr snapToGrid="0">
      <p:cViewPr varScale="1">
        <p:scale>
          <a:sx n="119" d="100"/>
          <a:sy n="119" d="100"/>
        </p:scale>
        <p:origin x="208" y="18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4.fntdata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9.fntdata"/><Relationship Id="rId52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56" Type="http://schemas.microsoft.com/office/2015/10/relationships/revisionInfo" Target="revisionInfo.xml"/><Relationship Id="rId8" Type="http://schemas.openxmlformats.org/officeDocument/2006/relationships/slide" Target="slides/slide4.xml"/><Relationship Id="rId51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0" Type="http://schemas.openxmlformats.org/officeDocument/2006/relationships/slide" Target="slides/slide16.xml"/><Relationship Id="rId41" Type="http://schemas.openxmlformats.org/officeDocument/2006/relationships/font" Target="fonts/font6.fntdata"/><Relationship Id="rId54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1.fntdata"/><Relationship Id="rId49" Type="http://schemas.openxmlformats.org/officeDocument/2006/relationships/font" Target="fonts/font14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heorghe Laurentiu  Ghetoiu" userId="S::gheorghe-laurentiu.ghetoiu@s.unibuc.ro::80ce9095-cbd9-4091-91a5-15c754a7823b" providerId="AD" clId="Web-{AB15DDC2-99F8-4700-BBF9-C0F5C4AD0C7D}"/>
    <pc:docChg chg="sldOrd">
      <pc:chgData name="Gheorghe Laurentiu  Ghetoiu" userId="S::gheorghe-laurentiu.ghetoiu@s.unibuc.ro::80ce9095-cbd9-4091-91a5-15c754a7823b" providerId="AD" clId="Web-{AB15DDC2-99F8-4700-BBF9-C0F5C4AD0C7D}" dt="2023-10-12T20:57:29.540" v="0"/>
      <pc:docMkLst>
        <pc:docMk/>
      </pc:docMkLst>
      <pc:sldChg chg="ord">
        <pc:chgData name="Gheorghe Laurentiu  Ghetoiu" userId="S::gheorghe-laurentiu.ghetoiu@s.unibuc.ro::80ce9095-cbd9-4091-91a5-15c754a7823b" providerId="AD" clId="Web-{AB15DDC2-99F8-4700-BBF9-C0F5C4AD0C7D}" dt="2023-10-12T20:57:29.540" v="0"/>
        <pc:sldMkLst>
          <pc:docMk/>
          <pc:sldMk cId="1189527497" sldId="40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7" name="Google Shape;207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99683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86663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91849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9661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34495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08306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66877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8" name="Google Shape;2188;g131cd8db3ce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9" name="Google Shape;2189;g131cd8db3ce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3439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15911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6855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4" name="Google Shape;2144;g131cd8db3ce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5" name="Google Shape;2145;g131cd8db3ce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29227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55548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14735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38166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64689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91731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19217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12342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31212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9904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4" name="Google Shape;2984;g132c0d347fb_0_19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5" name="Google Shape;2985;g132c0d347fb_0_19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8" name="Google Shape;2188;g131cd8db3ce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9" name="Google Shape;2189;g131cd8db3ce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22285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21489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680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75324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12100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132c0d347fb_0_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132c0d347fb_0_1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3647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35275" y="-31835"/>
            <a:ext cx="9214549" cy="5207170"/>
            <a:chOff x="-35275" y="-31835"/>
            <a:chExt cx="9214549" cy="520717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-35275" y="-31835"/>
              <a:ext cx="4607271" cy="2603603"/>
              <a:chOff x="987999" y="461925"/>
              <a:chExt cx="1514404" cy="1507151"/>
            </a:xfrm>
          </p:grpSpPr>
          <p:grpSp>
            <p:nvGrpSpPr>
              <p:cNvPr id="11" name="Google Shape;11;p2"/>
              <p:cNvGrpSpPr/>
              <p:nvPr/>
            </p:nvGrpSpPr>
            <p:grpSpPr>
              <a:xfrm>
                <a:off x="987999" y="461925"/>
                <a:ext cx="1514401" cy="1506302"/>
                <a:chOff x="987999" y="461925"/>
                <a:chExt cx="1514401" cy="1506302"/>
              </a:xfrm>
            </p:grpSpPr>
            <p:cxnSp>
              <p:nvCxnSpPr>
                <p:cNvPr id="12" name="Google Shape;12;p2"/>
                <p:cNvCxnSpPr/>
                <p:nvPr/>
              </p:nvCxnSpPr>
              <p:spPr>
                <a:xfrm>
                  <a:off x="9879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" name="Google Shape;13;p2"/>
                <p:cNvCxnSpPr/>
                <p:nvPr/>
              </p:nvCxnSpPr>
              <p:spPr>
                <a:xfrm>
                  <a:off x="11772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" name="Google Shape;14;p2"/>
                <p:cNvCxnSpPr/>
                <p:nvPr/>
              </p:nvCxnSpPr>
              <p:spPr>
                <a:xfrm>
                  <a:off x="13665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" name="Google Shape;15;p2"/>
                <p:cNvCxnSpPr/>
                <p:nvPr/>
              </p:nvCxnSpPr>
              <p:spPr>
                <a:xfrm>
                  <a:off x="15558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" name="Google Shape;16;p2"/>
                <p:cNvCxnSpPr/>
                <p:nvPr/>
              </p:nvCxnSpPr>
              <p:spPr>
                <a:xfrm>
                  <a:off x="17451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7" name="Google Shape;17;p2"/>
                <p:cNvCxnSpPr/>
                <p:nvPr/>
              </p:nvCxnSpPr>
              <p:spPr>
                <a:xfrm>
                  <a:off x="19344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" name="Google Shape;18;p2"/>
                <p:cNvCxnSpPr/>
                <p:nvPr/>
              </p:nvCxnSpPr>
              <p:spPr>
                <a:xfrm>
                  <a:off x="21237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" name="Google Shape;19;p2"/>
                <p:cNvCxnSpPr/>
                <p:nvPr/>
              </p:nvCxnSpPr>
              <p:spPr>
                <a:xfrm>
                  <a:off x="23130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" name="Google Shape;20;p2"/>
                <p:cNvCxnSpPr/>
                <p:nvPr/>
              </p:nvCxnSpPr>
              <p:spPr>
                <a:xfrm>
                  <a:off x="2502400" y="461925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1" name="Google Shape;21;p2"/>
              <p:cNvGrpSpPr/>
              <p:nvPr/>
            </p:nvGrpSpPr>
            <p:grpSpPr>
              <a:xfrm>
                <a:off x="987999" y="461927"/>
                <a:ext cx="1514404" cy="1507149"/>
                <a:chOff x="987999" y="461927"/>
                <a:chExt cx="1514404" cy="1507149"/>
              </a:xfrm>
            </p:grpSpPr>
            <p:cxnSp>
              <p:nvCxnSpPr>
                <p:cNvPr id="22" name="Google Shape;22;p2"/>
                <p:cNvCxnSpPr/>
                <p:nvPr/>
              </p:nvCxnSpPr>
              <p:spPr>
                <a:xfrm>
                  <a:off x="988003" y="461927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3" name="Google Shape;23;p2"/>
                <p:cNvCxnSpPr/>
                <p:nvPr/>
              </p:nvCxnSpPr>
              <p:spPr>
                <a:xfrm>
                  <a:off x="987999" y="67723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" name="Google Shape;24;p2"/>
                <p:cNvCxnSpPr/>
                <p:nvPr/>
              </p:nvCxnSpPr>
              <p:spPr>
                <a:xfrm>
                  <a:off x="987999" y="892542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" name="Google Shape;25;p2"/>
                <p:cNvCxnSpPr/>
                <p:nvPr/>
              </p:nvCxnSpPr>
              <p:spPr>
                <a:xfrm>
                  <a:off x="987999" y="110784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" name="Google Shape;26;p2"/>
                <p:cNvCxnSpPr/>
                <p:nvPr/>
              </p:nvCxnSpPr>
              <p:spPr>
                <a:xfrm>
                  <a:off x="987999" y="132315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" name="Google Shape;27;p2"/>
                <p:cNvCxnSpPr/>
                <p:nvPr/>
              </p:nvCxnSpPr>
              <p:spPr>
                <a:xfrm>
                  <a:off x="987999" y="1538461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" name="Google Shape;28;p2"/>
                <p:cNvCxnSpPr/>
                <p:nvPr/>
              </p:nvCxnSpPr>
              <p:spPr>
                <a:xfrm>
                  <a:off x="987999" y="175376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" name="Google Shape;29;p2"/>
                <p:cNvCxnSpPr/>
                <p:nvPr/>
              </p:nvCxnSpPr>
              <p:spPr>
                <a:xfrm>
                  <a:off x="988003" y="1969076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0" name="Google Shape;30;p2"/>
            <p:cNvGrpSpPr/>
            <p:nvPr/>
          </p:nvGrpSpPr>
          <p:grpSpPr>
            <a:xfrm>
              <a:off x="4572003" y="-31835"/>
              <a:ext cx="4607271" cy="2603603"/>
              <a:chOff x="987999" y="461925"/>
              <a:chExt cx="1514404" cy="1507151"/>
            </a:xfrm>
          </p:grpSpPr>
          <p:grpSp>
            <p:nvGrpSpPr>
              <p:cNvPr id="31" name="Google Shape;31;p2"/>
              <p:cNvGrpSpPr/>
              <p:nvPr/>
            </p:nvGrpSpPr>
            <p:grpSpPr>
              <a:xfrm>
                <a:off x="987999" y="461925"/>
                <a:ext cx="1514401" cy="1506302"/>
                <a:chOff x="987999" y="461925"/>
                <a:chExt cx="1514401" cy="1506302"/>
              </a:xfrm>
            </p:grpSpPr>
            <p:cxnSp>
              <p:nvCxnSpPr>
                <p:cNvPr id="32" name="Google Shape;32;p2"/>
                <p:cNvCxnSpPr/>
                <p:nvPr/>
              </p:nvCxnSpPr>
              <p:spPr>
                <a:xfrm>
                  <a:off x="9879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" name="Google Shape;33;p2"/>
                <p:cNvCxnSpPr/>
                <p:nvPr/>
              </p:nvCxnSpPr>
              <p:spPr>
                <a:xfrm>
                  <a:off x="11772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" name="Google Shape;34;p2"/>
                <p:cNvCxnSpPr/>
                <p:nvPr/>
              </p:nvCxnSpPr>
              <p:spPr>
                <a:xfrm>
                  <a:off x="13665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5" name="Google Shape;35;p2"/>
                <p:cNvCxnSpPr/>
                <p:nvPr/>
              </p:nvCxnSpPr>
              <p:spPr>
                <a:xfrm>
                  <a:off x="15558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6" name="Google Shape;36;p2"/>
                <p:cNvCxnSpPr/>
                <p:nvPr/>
              </p:nvCxnSpPr>
              <p:spPr>
                <a:xfrm>
                  <a:off x="17451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7" name="Google Shape;37;p2"/>
                <p:cNvCxnSpPr/>
                <p:nvPr/>
              </p:nvCxnSpPr>
              <p:spPr>
                <a:xfrm>
                  <a:off x="19344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8" name="Google Shape;38;p2"/>
                <p:cNvCxnSpPr/>
                <p:nvPr/>
              </p:nvCxnSpPr>
              <p:spPr>
                <a:xfrm>
                  <a:off x="21237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9" name="Google Shape;39;p2"/>
                <p:cNvCxnSpPr/>
                <p:nvPr/>
              </p:nvCxnSpPr>
              <p:spPr>
                <a:xfrm>
                  <a:off x="23130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0" name="Google Shape;40;p2"/>
                <p:cNvCxnSpPr/>
                <p:nvPr/>
              </p:nvCxnSpPr>
              <p:spPr>
                <a:xfrm>
                  <a:off x="2502400" y="461925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1" name="Google Shape;41;p2"/>
              <p:cNvGrpSpPr/>
              <p:nvPr/>
            </p:nvGrpSpPr>
            <p:grpSpPr>
              <a:xfrm>
                <a:off x="987999" y="461927"/>
                <a:ext cx="1514404" cy="1507149"/>
                <a:chOff x="987999" y="461927"/>
                <a:chExt cx="1514404" cy="1507149"/>
              </a:xfrm>
            </p:grpSpPr>
            <p:cxnSp>
              <p:nvCxnSpPr>
                <p:cNvPr id="42" name="Google Shape;42;p2"/>
                <p:cNvCxnSpPr/>
                <p:nvPr/>
              </p:nvCxnSpPr>
              <p:spPr>
                <a:xfrm>
                  <a:off x="988003" y="461927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3" name="Google Shape;43;p2"/>
                <p:cNvCxnSpPr/>
                <p:nvPr/>
              </p:nvCxnSpPr>
              <p:spPr>
                <a:xfrm>
                  <a:off x="987999" y="67723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4" name="Google Shape;44;p2"/>
                <p:cNvCxnSpPr/>
                <p:nvPr/>
              </p:nvCxnSpPr>
              <p:spPr>
                <a:xfrm>
                  <a:off x="987999" y="892542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5" name="Google Shape;45;p2"/>
                <p:cNvCxnSpPr/>
                <p:nvPr/>
              </p:nvCxnSpPr>
              <p:spPr>
                <a:xfrm>
                  <a:off x="987999" y="110784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6" name="Google Shape;46;p2"/>
                <p:cNvCxnSpPr/>
                <p:nvPr/>
              </p:nvCxnSpPr>
              <p:spPr>
                <a:xfrm>
                  <a:off x="987999" y="132315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" name="Google Shape;47;p2"/>
                <p:cNvCxnSpPr/>
                <p:nvPr/>
              </p:nvCxnSpPr>
              <p:spPr>
                <a:xfrm>
                  <a:off x="987999" y="1538461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" name="Google Shape;48;p2"/>
                <p:cNvCxnSpPr/>
                <p:nvPr/>
              </p:nvCxnSpPr>
              <p:spPr>
                <a:xfrm>
                  <a:off x="987999" y="175376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9" name="Google Shape;49;p2"/>
                <p:cNvCxnSpPr/>
                <p:nvPr/>
              </p:nvCxnSpPr>
              <p:spPr>
                <a:xfrm>
                  <a:off x="988003" y="1969076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0" name="Google Shape;50;p2"/>
            <p:cNvGrpSpPr/>
            <p:nvPr/>
          </p:nvGrpSpPr>
          <p:grpSpPr>
            <a:xfrm>
              <a:off x="-35275" y="2571732"/>
              <a:ext cx="4607271" cy="2603603"/>
              <a:chOff x="987999" y="461925"/>
              <a:chExt cx="1514404" cy="1507151"/>
            </a:xfrm>
          </p:grpSpPr>
          <p:grpSp>
            <p:nvGrpSpPr>
              <p:cNvPr id="51" name="Google Shape;51;p2"/>
              <p:cNvGrpSpPr/>
              <p:nvPr/>
            </p:nvGrpSpPr>
            <p:grpSpPr>
              <a:xfrm>
                <a:off x="987999" y="461925"/>
                <a:ext cx="1514401" cy="1506302"/>
                <a:chOff x="987999" y="461925"/>
                <a:chExt cx="1514401" cy="1506302"/>
              </a:xfrm>
            </p:grpSpPr>
            <p:cxnSp>
              <p:nvCxnSpPr>
                <p:cNvPr id="52" name="Google Shape;52;p2"/>
                <p:cNvCxnSpPr/>
                <p:nvPr/>
              </p:nvCxnSpPr>
              <p:spPr>
                <a:xfrm>
                  <a:off x="9879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3" name="Google Shape;53;p2"/>
                <p:cNvCxnSpPr/>
                <p:nvPr/>
              </p:nvCxnSpPr>
              <p:spPr>
                <a:xfrm>
                  <a:off x="11772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4" name="Google Shape;54;p2"/>
                <p:cNvCxnSpPr/>
                <p:nvPr/>
              </p:nvCxnSpPr>
              <p:spPr>
                <a:xfrm>
                  <a:off x="13665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5" name="Google Shape;55;p2"/>
                <p:cNvCxnSpPr/>
                <p:nvPr/>
              </p:nvCxnSpPr>
              <p:spPr>
                <a:xfrm>
                  <a:off x="15558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6" name="Google Shape;56;p2"/>
                <p:cNvCxnSpPr/>
                <p:nvPr/>
              </p:nvCxnSpPr>
              <p:spPr>
                <a:xfrm>
                  <a:off x="17451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7" name="Google Shape;57;p2"/>
                <p:cNvCxnSpPr/>
                <p:nvPr/>
              </p:nvCxnSpPr>
              <p:spPr>
                <a:xfrm>
                  <a:off x="19344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8" name="Google Shape;58;p2"/>
                <p:cNvCxnSpPr/>
                <p:nvPr/>
              </p:nvCxnSpPr>
              <p:spPr>
                <a:xfrm>
                  <a:off x="21237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9" name="Google Shape;59;p2"/>
                <p:cNvCxnSpPr/>
                <p:nvPr/>
              </p:nvCxnSpPr>
              <p:spPr>
                <a:xfrm>
                  <a:off x="23130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" name="Google Shape;60;p2"/>
                <p:cNvCxnSpPr/>
                <p:nvPr/>
              </p:nvCxnSpPr>
              <p:spPr>
                <a:xfrm>
                  <a:off x="2502400" y="461925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1" name="Google Shape;61;p2"/>
              <p:cNvGrpSpPr/>
              <p:nvPr/>
            </p:nvGrpSpPr>
            <p:grpSpPr>
              <a:xfrm>
                <a:off x="987999" y="461927"/>
                <a:ext cx="1514404" cy="1507149"/>
                <a:chOff x="987999" y="461927"/>
                <a:chExt cx="1514404" cy="1507149"/>
              </a:xfrm>
            </p:grpSpPr>
            <p:cxnSp>
              <p:nvCxnSpPr>
                <p:cNvPr id="62" name="Google Shape;62;p2"/>
                <p:cNvCxnSpPr/>
                <p:nvPr/>
              </p:nvCxnSpPr>
              <p:spPr>
                <a:xfrm>
                  <a:off x="988003" y="461927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3" name="Google Shape;63;p2"/>
                <p:cNvCxnSpPr/>
                <p:nvPr/>
              </p:nvCxnSpPr>
              <p:spPr>
                <a:xfrm>
                  <a:off x="987999" y="67723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" name="Google Shape;64;p2"/>
                <p:cNvCxnSpPr/>
                <p:nvPr/>
              </p:nvCxnSpPr>
              <p:spPr>
                <a:xfrm>
                  <a:off x="987999" y="892542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" name="Google Shape;65;p2"/>
                <p:cNvCxnSpPr/>
                <p:nvPr/>
              </p:nvCxnSpPr>
              <p:spPr>
                <a:xfrm>
                  <a:off x="987999" y="110784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" name="Google Shape;66;p2"/>
                <p:cNvCxnSpPr/>
                <p:nvPr/>
              </p:nvCxnSpPr>
              <p:spPr>
                <a:xfrm>
                  <a:off x="987999" y="132315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7" name="Google Shape;67;p2"/>
                <p:cNvCxnSpPr/>
                <p:nvPr/>
              </p:nvCxnSpPr>
              <p:spPr>
                <a:xfrm>
                  <a:off x="987999" y="1538461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8" name="Google Shape;68;p2"/>
                <p:cNvCxnSpPr/>
                <p:nvPr/>
              </p:nvCxnSpPr>
              <p:spPr>
                <a:xfrm>
                  <a:off x="987999" y="175376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9" name="Google Shape;69;p2"/>
                <p:cNvCxnSpPr/>
                <p:nvPr/>
              </p:nvCxnSpPr>
              <p:spPr>
                <a:xfrm>
                  <a:off x="988003" y="1969076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0" name="Google Shape;70;p2"/>
            <p:cNvGrpSpPr/>
            <p:nvPr/>
          </p:nvGrpSpPr>
          <p:grpSpPr>
            <a:xfrm>
              <a:off x="4572003" y="2571732"/>
              <a:ext cx="4607271" cy="2603603"/>
              <a:chOff x="987999" y="461925"/>
              <a:chExt cx="1514404" cy="1507151"/>
            </a:xfrm>
          </p:grpSpPr>
          <p:grpSp>
            <p:nvGrpSpPr>
              <p:cNvPr id="71" name="Google Shape;71;p2"/>
              <p:cNvGrpSpPr/>
              <p:nvPr/>
            </p:nvGrpSpPr>
            <p:grpSpPr>
              <a:xfrm>
                <a:off x="987999" y="461925"/>
                <a:ext cx="1514401" cy="1506302"/>
                <a:chOff x="987999" y="461925"/>
                <a:chExt cx="1514401" cy="1506302"/>
              </a:xfrm>
            </p:grpSpPr>
            <p:cxnSp>
              <p:nvCxnSpPr>
                <p:cNvPr id="72" name="Google Shape;72;p2"/>
                <p:cNvCxnSpPr/>
                <p:nvPr/>
              </p:nvCxnSpPr>
              <p:spPr>
                <a:xfrm>
                  <a:off x="9879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3" name="Google Shape;73;p2"/>
                <p:cNvCxnSpPr/>
                <p:nvPr/>
              </p:nvCxnSpPr>
              <p:spPr>
                <a:xfrm>
                  <a:off x="11772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" name="Google Shape;74;p2"/>
                <p:cNvCxnSpPr/>
                <p:nvPr/>
              </p:nvCxnSpPr>
              <p:spPr>
                <a:xfrm>
                  <a:off x="13665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" name="Google Shape;75;p2"/>
                <p:cNvCxnSpPr/>
                <p:nvPr/>
              </p:nvCxnSpPr>
              <p:spPr>
                <a:xfrm>
                  <a:off x="15558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6" name="Google Shape;76;p2"/>
                <p:cNvCxnSpPr/>
                <p:nvPr/>
              </p:nvCxnSpPr>
              <p:spPr>
                <a:xfrm>
                  <a:off x="17451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7" name="Google Shape;77;p2"/>
                <p:cNvCxnSpPr/>
                <p:nvPr/>
              </p:nvCxnSpPr>
              <p:spPr>
                <a:xfrm>
                  <a:off x="19344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8" name="Google Shape;78;p2"/>
                <p:cNvCxnSpPr/>
                <p:nvPr/>
              </p:nvCxnSpPr>
              <p:spPr>
                <a:xfrm>
                  <a:off x="21237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" name="Google Shape;79;p2"/>
                <p:cNvCxnSpPr/>
                <p:nvPr/>
              </p:nvCxnSpPr>
              <p:spPr>
                <a:xfrm>
                  <a:off x="23130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" name="Google Shape;80;p2"/>
                <p:cNvCxnSpPr/>
                <p:nvPr/>
              </p:nvCxnSpPr>
              <p:spPr>
                <a:xfrm>
                  <a:off x="2502400" y="461925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1" name="Google Shape;81;p2"/>
              <p:cNvGrpSpPr/>
              <p:nvPr/>
            </p:nvGrpSpPr>
            <p:grpSpPr>
              <a:xfrm>
                <a:off x="987999" y="461927"/>
                <a:ext cx="1514404" cy="1507149"/>
                <a:chOff x="987999" y="461927"/>
                <a:chExt cx="1514404" cy="1507149"/>
              </a:xfrm>
            </p:grpSpPr>
            <p:cxnSp>
              <p:nvCxnSpPr>
                <p:cNvPr id="82" name="Google Shape;82;p2"/>
                <p:cNvCxnSpPr/>
                <p:nvPr/>
              </p:nvCxnSpPr>
              <p:spPr>
                <a:xfrm>
                  <a:off x="988003" y="461927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" name="Google Shape;83;p2"/>
                <p:cNvCxnSpPr/>
                <p:nvPr/>
              </p:nvCxnSpPr>
              <p:spPr>
                <a:xfrm>
                  <a:off x="987999" y="67723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" name="Google Shape;84;p2"/>
                <p:cNvCxnSpPr/>
                <p:nvPr/>
              </p:nvCxnSpPr>
              <p:spPr>
                <a:xfrm>
                  <a:off x="987999" y="892542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" name="Google Shape;85;p2"/>
                <p:cNvCxnSpPr/>
                <p:nvPr/>
              </p:nvCxnSpPr>
              <p:spPr>
                <a:xfrm>
                  <a:off x="987999" y="110784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6" name="Google Shape;86;p2"/>
                <p:cNvCxnSpPr/>
                <p:nvPr/>
              </p:nvCxnSpPr>
              <p:spPr>
                <a:xfrm>
                  <a:off x="987999" y="132315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7" name="Google Shape;87;p2"/>
                <p:cNvCxnSpPr/>
                <p:nvPr/>
              </p:nvCxnSpPr>
              <p:spPr>
                <a:xfrm>
                  <a:off x="987999" y="1538461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8" name="Google Shape;88;p2"/>
                <p:cNvCxnSpPr/>
                <p:nvPr/>
              </p:nvCxnSpPr>
              <p:spPr>
                <a:xfrm>
                  <a:off x="987999" y="175376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9" name="Google Shape;89;p2"/>
                <p:cNvCxnSpPr/>
                <p:nvPr/>
              </p:nvCxnSpPr>
              <p:spPr>
                <a:xfrm>
                  <a:off x="988003" y="1969076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90" name="Google Shape;90;p2"/>
          <p:cNvSpPr txBox="1">
            <a:spLocks noGrp="1"/>
          </p:cNvSpPr>
          <p:nvPr>
            <p:ph type="ctrTitle"/>
          </p:nvPr>
        </p:nvSpPr>
        <p:spPr>
          <a:xfrm>
            <a:off x="1340625" y="1354950"/>
            <a:ext cx="6462600" cy="8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5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1" name="Google Shape;91;p2"/>
          <p:cNvSpPr txBox="1">
            <a:spLocks noGrp="1"/>
          </p:cNvSpPr>
          <p:nvPr>
            <p:ph type="subTitle" idx="1"/>
          </p:nvPr>
        </p:nvSpPr>
        <p:spPr>
          <a:xfrm>
            <a:off x="2269900" y="3689800"/>
            <a:ext cx="4605900" cy="367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2" name="Google Shape;92;p2"/>
          <p:cNvSpPr/>
          <p:nvPr/>
        </p:nvSpPr>
        <p:spPr>
          <a:xfrm>
            <a:off x="950250" y="4644614"/>
            <a:ext cx="337500" cy="3291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"/>
          <p:cNvSpPr/>
          <p:nvPr/>
        </p:nvSpPr>
        <p:spPr>
          <a:xfrm>
            <a:off x="428133" y="4321796"/>
            <a:ext cx="224700" cy="219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3" name="Google Shape;613;p13"/>
          <p:cNvGrpSpPr/>
          <p:nvPr/>
        </p:nvGrpSpPr>
        <p:grpSpPr>
          <a:xfrm>
            <a:off x="-35275" y="-31835"/>
            <a:ext cx="9214549" cy="5207170"/>
            <a:chOff x="-35275" y="-31835"/>
            <a:chExt cx="9214549" cy="5207170"/>
          </a:xfrm>
        </p:grpSpPr>
        <p:grpSp>
          <p:nvGrpSpPr>
            <p:cNvPr id="614" name="Google Shape;614;p13"/>
            <p:cNvGrpSpPr/>
            <p:nvPr/>
          </p:nvGrpSpPr>
          <p:grpSpPr>
            <a:xfrm>
              <a:off x="-35275" y="-31835"/>
              <a:ext cx="4607271" cy="2603603"/>
              <a:chOff x="987999" y="461925"/>
              <a:chExt cx="1514404" cy="1507151"/>
            </a:xfrm>
          </p:grpSpPr>
          <p:grpSp>
            <p:nvGrpSpPr>
              <p:cNvPr id="615" name="Google Shape;615;p13"/>
              <p:cNvGrpSpPr/>
              <p:nvPr/>
            </p:nvGrpSpPr>
            <p:grpSpPr>
              <a:xfrm>
                <a:off x="987999" y="461925"/>
                <a:ext cx="1514401" cy="1506302"/>
                <a:chOff x="987999" y="461925"/>
                <a:chExt cx="1514401" cy="1506302"/>
              </a:xfrm>
            </p:grpSpPr>
            <p:cxnSp>
              <p:nvCxnSpPr>
                <p:cNvPr id="616" name="Google Shape;616;p13"/>
                <p:cNvCxnSpPr/>
                <p:nvPr/>
              </p:nvCxnSpPr>
              <p:spPr>
                <a:xfrm>
                  <a:off x="9879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17" name="Google Shape;617;p13"/>
                <p:cNvCxnSpPr/>
                <p:nvPr/>
              </p:nvCxnSpPr>
              <p:spPr>
                <a:xfrm>
                  <a:off x="11772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18" name="Google Shape;618;p13"/>
                <p:cNvCxnSpPr/>
                <p:nvPr/>
              </p:nvCxnSpPr>
              <p:spPr>
                <a:xfrm>
                  <a:off x="13665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19" name="Google Shape;619;p13"/>
                <p:cNvCxnSpPr/>
                <p:nvPr/>
              </p:nvCxnSpPr>
              <p:spPr>
                <a:xfrm>
                  <a:off x="15558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20" name="Google Shape;620;p13"/>
                <p:cNvCxnSpPr/>
                <p:nvPr/>
              </p:nvCxnSpPr>
              <p:spPr>
                <a:xfrm>
                  <a:off x="17451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21" name="Google Shape;621;p13"/>
                <p:cNvCxnSpPr/>
                <p:nvPr/>
              </p:nvCxnSpPr>
              <p:spPr>
                <a:xfrm>
                  <a:off x="19344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22" name="Google Shape;622;p13"/>
                <p:cNvCxnSpPr/>
                <p:nvPr/>
              </p:nvCxnSpPr>
              <p:spPr>
                <a:xfrm>
                  <a:off x="21237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23" name="Google Shape;623;p13"/>
                <p:cNvCxnSpPr/>
                <p:nvPr/>
              </p:nvCxnSpPr>
              <p:spPr>
                <a:xfrm>
                  <a:off x="23130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24" name="Google Shape;624;p13"/>
                <p:cNvCxnSpPr/>
                <p:nvPr/>
              </p:nvCxnSpPr>
              <p:spPr>
                <a:xfrm>
                  <a:off x="2502400" y="461925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25" name="Google Shape;625;p13"/>
              <p:cNvGrpSpPr/>
              <p:nvPr/>
            </p:nvGrpSpPr>
            <p:grpSpPr>
              <a:xfrm>
                <a:off x="987999" y="461927"/>
                <a:ext cx="1514404" cy="1507149"/>
                <a:chOff x="987999" y="461927"/>
                <a:chExt cx="1514404" cy="1507149"/>
              </a:xfrm>
            </p:grpSpPr>
            <p:cxnSp>
              <p:nvCxnSpPr>
                <p:cNvPr id="626" name="Google Shape;626;p13"/>
                <p:cNvCxnSpPr/>
                <p:nvPr/>
              </p:nvCxnSpPr>
              <p:spPr>
                <a:xfrm>
                  <a:off x="988003" y="461927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27" name="Google Shape;627;p13"/>
                <p:cNvCxnSpPr/>
                <p:nvPr/>
              </p:nvCxnSpPr>
              <p:spPr>
                <a:xfrm>
                  <a:off x="987999" y="67723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28" name="Google Shape;628;p13"/>
                <p:cNvCxnSpPr/>
                <p:nvPr/>
              </p:nvCxnSpPr>
              <p:spPr>
                <a:xfrm>
                  <a:off x="987999" y="892542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29" name="Google Shape;629;p13"/>
                <p:cNvCxnSpPr/>
                <p:nvPr/>
              </p:nvCxnSpPr>
              <p:spPr>
                <a:xfrm>
                  <a:off x="987999" y="110784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30" name="Google Shape;630;p13"/>
                <p:cNvCxnSpPr/>
                <p:nvPr/>
              </p:nvCxnSpPr>
              <p:spPr>
                <a:xfrm>
                  <a:off x="987999" y="132315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31" name="Google Shape;631;p13"/>
                <p:cNvCxnSpPr/>
                <p:nvPr/>
              </p:nvCxnSpPr>
              <p:spPr>
                <a:xfrm>
                  <a:off x="987999" y="1538461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32" name="Google Shape;632;p13"/>
                <p:cNvCxnSpPr/>
                <p:nvPr/>
              </p:nvCxnSpPr>
              <p:spPr>
                <a:xfrm>
                  <a:off x="987999" y="175376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33" name="Google Shape;633;p13"/>
                <p:cNvCxnSpPr/>
                <p:nvPr/>
              </p:nvCxnSpPr>
              <p:spPr>
                <a:xfrm>
                  <a:off x="988003" y="1969076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634" name="Google Shape;634;p13"/>
            <p:cNvGrpSpPr/>
            <p:nvPr/>
          </p:nvGrpSpPr>
          <p:grpSpPr>
            <a:xfrm>
              <a:off x="4572003" y="-31835"/>
              <a:ext cx="4607271" cy="2603603"/>
              <a:chOff x="987999" y="461925"/>
              <a:chExt cx="1514404" cy="1507151"/>
            </a:xfrm>
          </p:grpSpPr>
          <p:grpSp>
            <p:nvGrpSpPr>
              <p:cNvPr id="635" name="Google Shape;635;p13"/>
              <p:cNvGrpSpPr/>
              <p:nvPr/>
            </p:nvGrpSpPr>
            <p:grpSpPr>
              <a:xfrm>
                <a:off x="987999" y="461925"/>
                <a:ext cx="1514401" cy="1506302"/>
                <a:chOff x="987999" y="461925"/>
                <a:chExt cx="1514401" cy="1506302"/>
              </a:xfrm>
            </p:grpSpPr>
            <p:cxnSp>
              <p:nvCxnSpPr>
                <p:cNvPr id="636" name="Google Shape;636;p13"/>
                <p:cNvCxnSpPr/>
                <p:nvPr/>
              </p:nvCxnSpPr>
              <p:spPr>
                <a:xfrm>
                  <a:off x="9879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37" name="Google Shape;637;p13"/>
                <p:cNvCxnSpPr/>
                <p:nvPr/>
              </p:nvCxnSpPr>
              <p:spPr>
                <a:xfrm>
                  <a:off x="11772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38" name="Google Shape;638;p13"/>
                <p:cNvCxnSpPr/>
                <p:nvPr/>
              </p:nvCxnSpPr>
              <p:spPr>
                <a:xfrm>
                  <a:off x="13665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39" name="Google Shape;639;p13"/>
                <p:cNvCxnSpPr/>
                <p:nvPr/>
              </p:nvCxnSpPr>
              <p:spPr>
                <a:xfrm>
                  <a:off x="15558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0" name="Google Shape;640;p13"/>
                <p:cNvCxnSpPr/>
                <p:nvPr/>
              </p:nvCxnSpPr>
              <p:spPr>
                <a:xfrm>
                  <a:off x="17451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1" name="Google Shape;641;p13"/>
                <p:cNvCxnSpPr/>
                <p:nvPr/>
              </p:nvCxnSpPr>
              <p:spPr>
                <a:xfrm>
                  <a:off x="19344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2" name="Google Shape;642;p13"/>
                <p:cNvCxnSpPr/>
                <p:nvPr/>
              </p:nvCxnSpPr>
              <p:spPr>
                <a:xfrm>
                  <a:off x="21237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3" name="Google Shape;643;p13"/>
                <p:cNvCxnSpPr/>
                <p:nvPr/>
              </p:nvCxnSpPr>
              <p:spPr>
                <a:xfrm>
                  <a:off x="23130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4" name="Google Shape;644;p13"/>
                <p:cNvCxnSpPr/>
                <p:nvPr/>
              </p:nvCxnSpPr>
              <p:spPr>
                <a:xfrm>
                  <a:off x="2502400" y="461925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45" name="Google Shape;645;p13"/>
              <p:cNvGrpSpPr/>
              <p:nvPr/>
            </p:nvGrpSpPr>
            <p:grpSpPr>
              <a:xfrm>
                <a:off x="987999" y="461927"/>
                <a:ext cx="1514404" cy="1507149"/>
                <a:chOff x="987999" y="461927"/>
                <a:chExt cx="1514404" cy="1507149"/>
              </a:xfrm>
            </p:grpSpPr>
            <p:cxnSp>
              <p:nvCxnSpPr>
                <p:cNvPr id="646" name="Google Shape;646;p13"/>
                <p:cNvCxnSpPr/>
                <p:nvPr/>
              </p:nvCxnSpPr>
              <p:spPr>
                <a:xfrm>
                  <a:off x="988003" y="461927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7" name="Google Shape;647;p13"/>
                <p:cNvCxnSpPr/>
                <p:nvPr/>
              </p:nvCxnSpPr>
              <p:spPr>
                <a:xfrm>
                  <a:off x="987999" y="67723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8" name="Google Shape;648;p13"/>
                <p:cNvCxnSpPr/>
                <p:nvPr/>
              </p:nvCxnSpPr>
              <p:spPr>
                <a:xfrm>
                  <a:off x="987999" y="892542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9" name="Google Shape;649;p13"/>
                <p:cNvCxnSpPr/>
                <p:nvPr/>
              </p:nvCxnSpPr>
              <p:spPr>
                <a:xfrm>
                  <a:off x="987999" y="110784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0" name="Google Shape;650;p13"/>
                <p:cNvCxnSpPr/>
                <p:nvPr/>
              </p:nvCxnSpPr>
              <p:spPr>
                <a:xfrm>
                  <a:off x="987999" y="132315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1" name="Google Shape;651;p13"/>
                <p:cNvCxnSpPr/>
                <p:nvPr/>
              </p:nvCxnSpPr>
              <p:spPr>
                <a:xfrm>
                  <a:off x="987999" y="1538461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2" name="Google Shape;652;p13"/>
                <p:cNvCxnSpPr/>
                <p:nvPr/>
              </p:nvCxnSpPr>
              <p:spPr>
                <a:xfrm>
                  <a:off x="987999" y="175376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3" name="Google Shape;653;p13"/>
                <p:cNvCxnSpPr/>
                <p:nvPr/>
              </p:nvCxnSpPr>
              <p:spPr>
                <a:xfrm>
                  <a:off x="988003" y="1969076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654" name="Google Shape;654;p13"/>
            <p:cNvGrpSpPr/>
            <p:nvPr/>
          </p:nvGrpSpPr>
          <p:grpSpPr>
            <a:xfrm>
              <a:off x="-35275" y="2571732"/>
              <a:ext cx="4607271" cy="2603603"/>
              <a:chOff x="987999" y="461925"/>
              <a:chExt cx="1514404" cy="1507151"/>
            </a:xfrm>
          </p:grpSpPr>
          <p:grpSp>
            <p:nvGrpSpPr>
              <p:cNvPr id="655" name="Google Shape;655;p13"/>
              <p:cNvGrpSpPr/>
              <p:nvPr/>
            </p:nvGrpSpPr>
            <p:grpSpPr>
              <a:xfrm>
                <a:off x="987999" y="461925"/>
                <a:ext cx="1514401" cy="1506302"/>
                <a:chOff x="987999" y="461925"/>
                <a:chExt cx="1514401" cy="1506302"/>
              </a:xfrm>
            </p:grpSpPr>
            <p:cxnSp>
              <p:nvCxnSpPr>
                <p:cNvPr id="656" name="Google Shape;656;p13"/>
                <p:cNvCxnSpPr/>
                <p:nvPr/>
              </p:nvCxnSpPr>
              <p:spPr>
                <a:xfrm>
                  <a:off x="9879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7" name="Google Shape;657;p13"/>
                <p:cNvCxnSpPr/>
                <p:nvPr/>
              </p:nvCxnSpPr>
              <p:spPr>
                <a:xfrm>
                  <a:off x="11772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8" name="Google Shape;658;p13"/>
                <p:cNvCxnSpPr/>
                <p:nvPr/>
              </p:nvCxnSpPr>
              <p:spPr>
                <a:xfrm>
                  <a:off x="13665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9" name="Google Shape;659;p13"/>
                <p:cNvCxnSpPr/>
                <p:nvPr/>
              </p:nvCxnSpPr>
              <p:spPr>
                <a:xfrm>
                  <a:off x="15558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0" name="Google Shape;660;p13"/>
                <p:cNvCxnSpPr/>
                <p:nvPr/>
              </p:nvCxnSpPr>
              <p:spPr>
                <a:xfrm>
                  <a:off x="17451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1" name="Google Shape;661;p13"/>
                <p:cNvCxnSpPr/>
                <p:nvPr/>
              </p:nvCxnSpPr>
              <p:spPr>
                <a:xfrm>
                  <a:off x="19344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2" name="Google Shape;662;p13"/>
                <p:cNvCxnSpPr/>
                <p:nvPr/>
              </p:nvCxnSpPr>
              <p:spPr>
                <a:xfrm>
                  <a:off x="21237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3" name="Google Shape;663;p13"/>
                <p:cNvCxnSpPr/>
                <p:nvPr/>
              </p:nvCxnSpPr>
              <p:spPr>
                <a:xfrm>
                  <a:off x="23130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4" name="Google Shape;664;p13"/>
                <p:cNvCxnSpPr/>
                <p:nvPr/>
              </p:nvCxnSpPr>
              <p:spPr>
                <a:xfrm>
                  <a:off x="2502400" y="461925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65" name="Google Shape;665;p13"/>
              <p:cNvGrpSpPr/>
              <p:nvPr/>
            </p:nvGrpSpPr>
            <p:grpSpPr>
              <a:xfrm>
                <a:off x="987999" y="461927"/>
                <a:ext cx="1514404" cy="1507149"/>
                <a:chOff x="987999" y="461927"/>
                <a:chExt cx="1514404" cy="1507149"/>
              </a:xfrm>
            </p:grpSpPr>
            <p:cxnSp>
              <p:nvCxnSpPr>
                <p:cNvPr id="666" name="Google Shape;666;p13"/>
                <p:cNvCxnSpPr/>
                <p:nvPr/>
              </p:nvCxnSpPr>
              <p:spPr>
                <a:xfrm>
                  <a:off x="988003" y="461927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7" name="Google Shape;667;p13"/>
                <p:cNvCxnSpPr/>
                <p:nvPr/>
              </p:nvCxnSpPr>
              <p:spPr>
                <a:xfrm>
                  <a:off x="987999" y="67723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8" name="Google Shape;668;p13"/>
                <p:cNvCxnSpPr/>
                <p:nvPr/>
              </p:nvCxnSpPr>
              <p:spPr>
                <a:xfrm>
                  <a:off x="987999" y="892542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9" name="Google Shape;669;p13"/>
                <p:cNvCxnSpPr/>
                <p:nvPr/>
              </p:nvCxnSpPr>
              <p:spPr>
                <a:xfrm>
                  <a:off x="987999" y="110784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70" name="Google Shape;670;p13"/>
                <p:cNvCxnSpPr/>
                <p:nvPr/>
              </p:nvCxnSpPr>
              <p:spPr>
                <a:xfrm>
                  <a:off x="987999" y="132315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71" name="Google Shape;671;p13"/>
                <p:cNvCxnSpPr/>
                <p:nvPr/>
              </p:nvCxnSpPr>
              <p:spPr>
                <a:xfrm>
                  <a:off x="987999" y="1538461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72" name="Google Shape;672;p13"/>
                <p:cNvCxnSpPr/>
                <p:nvPr/>
              </p:nvCxnSpPr>
              <p:spPr>
                <a:xfrm>
                  <a:off x="987999" y="175376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73" name="Google Shape;673;p13"/>
                <p:cNvCxnSpPr/>
                <p:nvPr/>
              </p:nvCxnSpPr>
              <p:spPr>
                <a:xfrm>
                  <a:off x="988003" y="1969076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674" name="Google Shape;674;p13"/>
            <p:cNvGrpSpPr/>
            <p:nvPr/>
          </p:nvGrpSpPr>
          <p:grpSpPr>
            <a:xfrm>
              <a:off x="4572003" y="2571732"/>
              <a:ext cx="4607271" cy="2603603"/>
              <a:chOff x="987999" y="461925"/>
              <a:chExt cx="1514404" cy="1507151"/>
            </a:xfrm>
          </p:grpSpPr>
          <p:grpSp>
            <p:nvGrpSpPr>
              <p:cNvPr id="675" name="Google Shape;675;p13"/>
              <p:cNvGrpSpPr/>
              <p:nvPr/>
            </p:nvGrpSpPr>
            <p:grpSpPr>
              <a:xfrm>
                <a:off x="987999" y="461925"/>
                <a:ext cx="1514401" cy="1506302"/>
                <a:chOff x="987999" y="461925"/>
                <a:chExt cx="1514401" cy="1506302"/>
              </a:xfrm>
            </p:grpSpPr>
            <p:cxnSp>
              <p:nvCxnSpPr>
                <p:cNvPr id="676" name="Google Shape;676;p13"/>
                <p:cNvCxnSpPr/>
                <p:nvPr/>
              </p:nvCxnSpPr>
              <p:spPr>
                <a:xfrm>
                  <a:off x="9879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77" name="Google Shape;677;p13"/>
                <p:cNvCxnSpPr/>
                <p:nvPr/>
              </p:nvCxnSpPr>
              <p:spPr>
                <a:xfrm>
                  <a:off x="11772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78" name="Google Shape;678;p13"/>
                <p:cNvCxnSpPr/>
                <p:nvPr/>
              </p:nvCxnSpPr>
              <p:spPr>
                <a:xfrm>
                  <a:off x="13665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79" name="Google Shape;679;p13"/>
                <p:cNvCxnSpPr/>
                <p:nvPr/>
              </p:nvCxnSpPr>
              <p:spPr>
                <a:xfrm>
                  <a:off x="15558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80" name="Google Shape;680;p13"/>
                <p:cNvCxnSpPr/>
                <p:nvPr/>
              </p:nvCxnSpPr>
              <p:spPr>
                <a:xfrm>
                  <a:off x="17451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81" name="Google Shape;681;p13"/>
                <p:cNvCxnSpPr/>
                <p:nvPr/>
              </p:nvCxnSpPr>
              <p:spPr>
                <a:xfrm>
                  <a:off x="19344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82" name="Google Shape;682;p13"/>
                <p:cNvCxnSpPr/>
                <p:nvPr/>
              </p:nvCxnSpPr>
              <p:spPr>
                <a:xfrm>
                  <a:off x="21237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83" name="Google Shape;683;p13"/>
                <p:cNvCxnSpPr/>
                <p:nvPr/>
              </p:nvCxnSpPr>
              <p:spPr>
                <a:xfrm>
                  <a:off x="23130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84" name="Google Shape;684;p13"/>
                <p:cNvCxnSpPr/>
                <p:nvPr/>
              </p:nvCxnSpPr>
              <p:spPr>
                <a:xfrm>
                  <a:off x="2502400" y="461925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85" name="Google Shape;685;p13"/>
              <p:cNvGrpSpPr/>
              <p:nvPr/>
            </p:nvGrpSpPr>
            <p:grpSpPr>
              <a:xfrm>
                <a:off x="987999" y="461927"/>
                <a:ext cx="1514404" cy="1507149"/>
                <a:chOff x="987999" y="461927"/>
                <a:chExt cx="1514404" cy="1507149"/>
              </a:xfrm>
            </p:grpSpPr>
            <p:cxnSp>
              <p:nvCxnSpPr>
                <p:cNvPr id="686" name="Google Shape;686;p13"/>
                <p:cNvCxnSpPr/>
                <p:nvPr/>
              </p:nvCxnSpPr>
              <p:spPr>
                <a:xfrm>
                  <a:off x="988003" y="461927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87" name="Google Shape;687;p13"/>
                <p:cNvCxnSpPr/>
                <p:nvPr/>
              </p:nvCxnSpPr>
              <p:spPr>
                <a:xfrm>
                  <a:off x="987999" y="67723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88" name="Google Shape;688;p13"/>
                <p:cNvCxnSpPr/>
                <p:nvPr/>
              </p:nvCxnSpPr>
              <p:spPr>
                <a:xfrm>
                  <a:off x="987999" y="892542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89" name="Google Shape;689;p13"/>
                <p:cNvCxnSpPr/>
                <p:nvPr/>
              </p:nvCxnSpPr>
              <p:spPr>
                <a:xfrm>
                  <a:off x="987999" y="110784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90" name="Google Shape;690;p13"/>
                <p:cNvCxnSpPr/>
                <p:nvPr/>
              </p:nvCxnSpPr>
              <p:spPr>
                <a:xfrm>
                  <a:off x="987999" y="132315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91" name="Google Shape;691;p13"/>
                <p:cNvCxnSpPr/>
                <p:nvPr/>
              </p:nvCxnSpPr>
              <p:spPr>
                <a:xfrm>
                  <a:off x="987999" y="1538461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92" name="Google Shape;692;p13"/>
                <p:cNvCxnSpPr/>
                <p:nvPr/>
              </p:nvCxnSpPr>
              <p:spPr>
                <a:xfrm>
                  <a:off x="987999" y="175376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93" name="Google Shape;693;p13"/>
                <p:cNvCxnSpPr/>
                <p:nvPr/>
              </p:nvCxnSpPr>
              <p:spPr>
                <a:xfrm>
                  <a:off x="988003" y="1969076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694" name="Google Shape;694;p13"/>
          <p:cNvSpPr/>
          <p:nvPr/>
        </p:nvSpPr>
        <p:spPr>
          <a:xfrm>
            <a:off x="540475" y="1455200"/>
            <a:ext cx="8063700" cy="3349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13"/>
          <p:cNvSpPr txBox="1">
            <a:spLocks noGrp="1"/>
          </p:cNvSpPr>
          <p:nvPr>
            <p:ph type="title"/>
          </p:nvPr>
        </p:nvSpPr>
        <p:spPr>
          <a:xfrm>
            <a:off x="540475" y="342800"/>
            <a:ext cx="8062200" cy="741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endParaRPr/>
          </a:p>
        </p:txBody>
      </p:sp>
      <p:sp>
        <p:nvSpPr>
          <p:cNvPr id="696" name="Google Shape;696;p13"/>
          <p:cNvSpPr txBox="1">
            <a:spLocks noGrp="1"/>
          </p:cNvSpPr>
          <p:nvPr>
            <p:ph type="subTitle" idx="1"/>
          </p:nvPr>
        </p:nvSpPr>
        <p:spPr>
          <a:xfrm>
            <a:off x="1560930" y="1560781"/>
            <a:ext cx="2834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697" name="Google Shape;697;p13"/>
          <p:cNvSpPr txBox="1">
            <a:spLocks noGrp="1"/>
          </p:cNvSpPr>
          <p:nvPr>
            <p:ph type="subTitle" idx="2"/>
          </p:nvPr>
        </p:nvSpPr>
        <p:spPr>
          <a:xfrm>
            <a:off x="1560930" y="1926486"/>
            <a:ext cx="22152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8" name="Google Shape;698;p13"/>
          <p:cNvSpPr txBox="1">
            <a:spLocks noGrp="1"/>
          </p:cNvSpPr>
          <p:nvPr>
            <p:ph type="subTitle" idx="3"/>
          </p:nvPr>
        </p:nvSpPr>
        <p:spPr>
          <a:xfrm>
            <a:off x="1560930" y="2600306"/>
            <a:ext cx="2834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699" name="Google Shape;699;p13"/>
          <p:cNvSpPr txBox="1">
            <a:spLocks noGrp="1"/>
          </p:cNvSpPr>
          <p:nvPr>
            <p:ph type="subTitle" idx="4"/>
          </p:nvPr>
        </p:nvSpPr>
        <p:spPr>
          <a:xfrm>
            <a:off x="1560930" y="2966011"/>
            <a:ext cx="22152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0" name="Google Shape;700;p13"/>
          <p:cNvSpPr txBox="1">
            <a:spLocks noGrp="1"/>
          </p:cNvSpPr>
          <p:nvPr>
            <p:ph type="subTitle" idx="5"/>
          </p:nvPr>
        </p:nvSpPr>
        <p:spPr>
          <a:xfrm>
            <a:off x="1560930" y="3639831"/>
            <a:ext cx="2834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01" name="Google Shape;701;p13"/>
          <p:cNvSpPr txBox="1">
            <a:spLocks noGrp="1"/>
          </p:cNvSpPr>
          <p:nvPr>
            <p:ph type="subTitle" idx="6"/>
          </p:nvPr>
        </p:nvSpPr>
        <p:spPr>
          <a:xfrm>
            <a:off x="1560930" y="4005536"/>
            <a:ext cx="22152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2" name="Google Shape;702;p13"/>
          <p:cNvSpPr txBox="1">
            <a:spLocks noGrp="1"/>
          </p:cNvSpPr>
          <p:nvPr>
            <p:ph type="subTitle" idx="7"/>
          </p:nvPr>
        </p:nvSpPr>
        <p:spPr>
          <a:xfrm flipH="1">
            <a:off x="4745922" y="1560781"/>
            <a:ext cx="2834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03" name="Google Shape;703;p13"/>
          <p:cNvSpPr txBox="1">
            <a:spLocks noGrp="1"/>
          </p:cNvSpPr>
          <p:nvPr>
            <p:ph type="subTitle" idx="8"/>
          </p:nvPr>
        </p:nvSpPr>
        <p:spPr>
          <a:xfrm flipH="1">
            <a:off x="5365422" y="1926486"/>
            <a:ext cx="22152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4" name="Google Shape;704;p13"/>
          <p:cNvSpPr txBox="1">
            <a:spLocks noGrp="1"/>
          </p:cNvSpPr>
          <p:nvPr>
            <p:ph type="subTitle" idx="9"/>
          </p:nvPr>
        </p:nvSpPr>
        <p:spPr>
          <a:xfrm flipH="1">
            <a:off x="4745922" y="2600306"/>
            <a:ext cx="2834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05" name="Google Shape;705;p13"/>
          <p:cNvSpPr txBox="1">
            <a:spLocks noGrp="1"/>
          </p:cNvSpPr>
          <p:nvPr>
            <p:ph type="subTitle" idx="13"/>
          </p:nvPr>
        </p:nvSpPr>
        <p:spPr>
          <a:xfrm flipH="1">
            <a:off x="5365422" y="2966011"/>
            <a:ext cx="22152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6" name="Google Shape;706;p13"/>
          <p:cNvSpPr txBox="1">
            <a:spLocks noGrp="1"/>
          </p:cNvSpPr>
          <p:nvPr>
            <p:ph type="subTitle" idx="14"/>
          </p:nvPr>
        </p:nvSpPr>
        <p:spPr>
          <a:xfrm flipH="1">
            <a:off x="4745922" y="3639831"/>
            <a:ext cx="2834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 b="1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07" name="Google Shape;707;p13"/>
          <p:cNvSpPr txBox="1">
            <a:spLocks noGrp="1"/>
          </p:cNvSpPr>
          <p:nvPr>
            <p:ph type="subTitle" idx="15"/>
          </p:nvPr>
        </p:nvSpPr>
        <p:spPr>
          <a:xfrm flipH="1">
            <a:off x="5365422" y="4005536"/>
            <a:ext cx="22152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8" name="Google Shape;708;p13"/>
          <p:cNvSpPr txBox="1">
            <a:spLocks noGrp="1"/>
          </p:cNvSpPr>
          <p:nvPr>
            <p:ph type="title" idx="16" hasCustomPrompt="1"/>
          </p:nvPr>
        </p:nvSpPr>
        <p:spPr>
          <a:xfrm>
            <a:off x="682899" y="1816685"/>
            <a:ext cx="8493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9" name="Google Shape;709;p13"/>
          <p:cNvSpPr txBox="1">
            <a:spLocks noGrp="1"/>
          </p:cNvSpPr>
          <p:nvPr>
            <p:ph type="title" idx="17" hasCustomPrompt="1"/>
          </p:nvPr>
        </p:nvSpPr>
        <p:spPr>
          <a:xfrm>
            <a:off x="682882" y="2860363"/>
            <a:ext cx="8493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0" name="Google Shape;710;p13"/>
          <p:cNvSpPr txBox="1">
            <a:spLocks noGrp="1"/>
          </p:cNvSpPr>
          <p:nvPr>
            <p:ph type="title" idx="18" hasCustomPrompt="1"/>
          </p:nvPr>
        </p:nvSpPr>
        <p:spPr>
          <a:xfrm>
            <a:off x="682882" y="3893540"/>
            <a:ext cx="8493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1" name="Google Shape;711;p13"/>
          <p:cNvSpPr txBox="1">
            <a:spLocks noGrp="1"/>
          </p:cNvSpPr>
          <p:nvPr>
            <p:ph type="title" idx="19" hasCustomPrompt="1"/>
          </p:nvPr>
        </p:nvSpPr>
        <p:spPr>
          <a:xfrm>
            <a:off x="7611818" y="1816685"/>
            <a:ext cx="8493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2" name="Google Shape;712;p13"/>
          <p:cNvSpPr txBox="1">
            <a:spLocks noGrp="1"/>
          </p:cNvSpPr>
          <p:nvPr>
            <p:ph type="title" idx="20" hasCustomPrompt="1"/>
          </p:nvPr>
        </p:nvSpPr>
        <p:spPr>
          <a:xfrm>
            <a:off x="7611818" y="2860363"/>
            <a:ext cx="8493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3" name="Google Shape;713;p13"/>
          <p:cNvSpPr txBox="1">
            <a:spLocks noGrp="1"/>
          </p:cNvSpPr>
          <p:nvPr>
            <p:ph type="title" idx="21" hasCustomPrompt="1"/>
          </p:nvPr>
        </p:nvSpPr>
        <p:spPr>
          <a:xfrm>
            <a:off x="7611818" y="3893540"/>
            <a:ext cx="8493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3_4"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3" name="Google Shape;1613;p24"/>
          <p:cNvGrpSpPr/>
          <p:nvPr/>
        </p:nvGrpSpPr>
        <p:grpSpPr>
          <a:xfrm>
            <a:off x="-35275" y="-31835"/>
            <a:ext cx="9214549" cy="5207170"/>
            <a:chOff x="-35275" y="-31835"/>
            <a:chExt cx="9214549" cy="5207170"/>
          </a:xfrm>
        </p:grpSpPr>
        <p:grpSp>
          <p:nvGrpSpPr>
            <p:cNvPr id="1614" name="Google Shape;1614;p24"/>
            <p:cNvGrpSpPr/>
            <p:nvPr/>
          </p:nvGrpSpPr>
          <p:grpSpPr>
            <a:xfrm>
              <a:off x="-35275" y="-31835"/>
              <a:ext cx="4607271" cy="2603603"/>
              <a:chOff x="987999" y="461925"/>
              <a:chExt cx="1514404" cy="1507151"/>
            </a:xfrm>
          </p:grpSpPr>
          <p:grpSp>
            <p:nvGrpSpPr>
              <p:cNvPr id="1615" name="Google Shape;1615;p24"/>
              <p:cNvGrpSpPr/>
              <p:nvPr/>
            </p:nvGrpSpPr>
            <p:grpSpPr>
              <a:xfrm>
                <a:off x="987999" y="461925"/>
                <a:ext cx="1514401" cy="1506302"/>
                <a:chOff x="987999" y="461925"/>
                <a:chExt cx="1514401" cy="1506302"/>
              </a:xfrm>
            </p:grpSpPr>
            <p:cxnSp>
              <p:nvCxnSpPr>
                <p:cNvPr id="1616" name="Google Shape;1616;p24"/>
                <p:cNvCxnSpPr/>
                <p:nvPr/>
              </p:nvCxnSpPr>
              <p:spPr>
                <a:xfrm>
                  <a:off x="9879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17" name="Google Shape;1617;p24"/>
                <p:cNvCxnSpPr/>
                <p:nvPr/>
              </p:nvCxnSpPr>
              <p:spPr>
                <a:xfrm>
                  <a:off x="11772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18" name="Google Shape;1618;p24"/>
                <p:cNvCxnSpPr/>
                <p:nvPr/>
              </p:nvCxnSpPr>
              <p:spPr>
                <a:xfrm>
                  <a:off x="13665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19" name="Google Shape;1619;p24"/>
                <p:cNvCxnSpPr/>
                <p:nvPr/>
              </p:nvCxnSpPr>
              <p:spPr>
                <a:xfrm>
                  <a:off x="15558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20" name="Google Shape;1620;p24"/>
                <p:cNvCxnSpPr/>
                <p:nvPr/>
              </p:nvCxnSpPr>
              <p:spPr>
                <a:xfrm>
                  <a:off x="17451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21" name="Google Shape;1621;p24"/>
                <p:cNvCxnSpPr/>
                <p:nvPr/>
              </p:nvCxnSpPr>
              <p:spPr>
                <a:xfrm>
                  <a:off x="19344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22" name="Google Shape;1622;p24"/>
                <p:cNvCxnSpPr/>
                <p:nvPr/>
              </p:nvCxnSpPr>
              <p:spPr>
                <a:xfrm>
                  <a:off x="21237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23" name="Google Shape;1623;p24"/>
                <p:cNvCxnSpPr/>
                <p:nvPr/>
              </p:nvCxnSpPr>
              <p:spPr>
                <a:xfrm>
                  <a:off x="23130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24" name="Google Shape;1624;p24"/>
                <p:cNvCxnSpPr/>
                <p:nvPr/>
              </p:nvCxnSpPr>
              <p:spPr>
                <a:xfrm>
                  <a:off x="2502400" y="461925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625" name="Google Shape;1625;p24"/>
              <p:cNvGrpSpPr/>
              <p:nvPr/>
            </p:nvGrpSpPr>
            <p:grpSpPr>
              <a:xfrm>
                <a:off x="987999" y="461927"/>
                <a:ext cx="1514404" cy="1507149"/>
                <a:chOff x="987999" y="461927"/>
                <a:chExt cx="1514404" cy="1507149"/>
              </a:xfrm>
            </p:grpSpPr>
            <p:cxnSp>
              <p:nvCxnSpPr>
                <p:cNvPr id="1626" name="Google Shape;1626;p24"/>
                <p:cNvCxnSpPr/>
                <p:nvPr/>
              </p:nvCxnSpPr>
              <p:spPr>
                <a:xfrm>
                  <a:off x="988003" y="461927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27" name="Google Shape;1627;p24"/>
                <p:cNvCxnSpPr/>
                <p:nvPr/>
              </p:nvCxnSpPr>
              <p:spPr>
                <a:xfrm>
                  <a:off x="987999" y="67723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28" name="Google Shape;1628;p24"/>
                <p:cNvCxnSpPr/>
                <p:nvPr/>
              </p:nvCxnSpPr>
              <p:spPr>
                <a:xfrm>
                  <a:off x="987999" y="892542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29" name="Google Shape;1629;p24"/>
                <p:cNvCxnSpPr/>
                <p:nvPr/>
              </p:nvCxnSpPr>
              <p:spPr>
                <a:xfrm>
                  <a:off x="987999" y="110784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30" name="Google Shape;1630;p24"/>
                <p:cNvCxnSpPr/>
                <p:nvPr/>
              </p:nvCxnSpPr>
              <p:spPr>
                <a:xfrm>
                  <a:off x="987999" y="132315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31" name="Google Shape;1631;p24"/>
                <p:cNvCxnSpPr/>
                <p:nvPr/>
              </p:nvCxnSpPr>
              <p:spPr>
                <a:xfrm>
                  <a:off x="987999" y="1538461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32" name="Google Shape;1632;p24"/>
                <p:cNvCxnSpPr/>
                <p:nvPr/>
              </p:nvCxnSpPr>
              <p:spPr>
                <a:xfrm>
                  <a:off x="987999" y="175376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33" name="Google Shape;1633;p24"/>
                <p:cNvCxnSpPr/>
                <p:nvPr/>
              </p:nvCxnSpPr>
              <p:spPr>
                <a:xfrm>
                  <a:off x="988003" y="1969076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634" name="Google Shape;1634;p24"/>
            <p:cNvGrpSpPr/>
            <p:nvPr/>
          </p:nvGrpSpPr>
          <p:grpSpPr>
            <a:xfrm>
              <a:off x="4572003" y="-31835"/>
              <a:ext cx="4607271" cy="2603603"/>
              <a:chOff x="987999" y="461925"/>
              <a:chExt cx="1514404" cy="1507151"/>
            </a:xfrm>
          </p:grpSpPr>
          <p:grpSp>
            <p:nvGrpSpPr>
              <p:cNvPr id="1635" name="Google Shape;1635;p24"/>
              <p:cNvGrpSpPr/>
              <p:nvPr/>
            </p:nvGrpSpPr>
            <p:grpSpPr>
              <a:xfrm>
                <a:off x="987999" y="461925"/>
                <a:ext cx="1514401" cy="1506302"/>
                <a:chOff x="987999" y="461925"/>
                <a:chExt cx="1514401" cy="1506302"/>
              </a:xfrm>
            </p:grpSpPr>
            <p:cxnSp>
              <p:nvCxnSpPr>
                <p:cNvPr id="1636" name="Google Shape;1636;p24"/>
                <p:cNvCxnSpPr/>
                <p:nvPr/>
              </p:nvCxnSpPr>
              <p:spPr>
                <a:xfrm>
                  <a:off x="9879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37" name="Google Shape;1637;p24"/>
                <p:cNvCxnSpPr/>
                <p:nvPr/>
              </p:nvCxnSpPr>
              <p:spPr>
                <a:xfrm>
                  <a:off x="11772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38" name="Google Shape;1638;p24"/>
                <p:cNvCxnSpPr/>
                <p:nvPr/>
              </p:nvCxnSpPr>
              <p:spPr>
                <a:xfrm>
                  <a:off x="13665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39" name="Google Shape;1639;p24"/>
                <p:cNvCxnSpPr/>
                <p:nvPr/>
              </p:nvCxnSpPr>
              <p:spPr>
                <a:xfrm>
                  <a:off x="15558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40" name="Google Shape;1640;p24"/>
                <p:cNvCxnSpPr/>
                <p:nvPr/>
              </p:nvCxnSpPr>
              <p:spPr>
                <a:xfrm>
                  <a:off x="17451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41" name="Google Shape;1641;p24"/>
                <p:cNvCxnSpPr/>
                <p:nvPr/>
              </p:nvCxnSpPr>
              <p:spPr>
                <a:xfrm>
                  <a:off x="19344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42" name="Google Shape;1642;p24"/>
                <p:cNvCxnSpPr/>
                <p:nvPr/>
              </p:nvCxnSpPr>
              <p:spPr>
                <a:xfrm>
                  <a:off x="21237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43" name="Google Shape;1643;p24"/>
                <p:cNvCxnSpPr/>
                <p:nvPr/>
              </p:nvCxnSpPr>
              <p:spPr>
                <a:xfrm>
                  <a:off x="23130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44" name="Google Shape;1644;p24"/>
                <p:cNvCxnSpPr/>
                <p:nvPr/>
              </p:nvCxnSpPr>
              <p:spPr>
                <a:xfrm>
                  <a:off x="2502400" y="461925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645" name="Google Shape;1645;p24"/>
              <p:cNvGrpSpPr/>
              <p:nvPr/>
            </p:nvGrpSpPr>
            <p:grpSpPr>
              <a:xfrm>
                <a:off x="987999" y="461927"/>
                <a:ext cx="1514404" cy="1507149"/>
                <a:chOff x="987999" y="461927"/>
                <a:chExt cx="1514404" cy="1507149"/>
              </a:xfrm>
            </p:grpSpPr>
            <p:cxnSp>
              <p:nvCxnSpPr>
                <p:cNvPr id="1646" name="Google Shape;1646;p24"/>
                <p:cNvCxnSpPr/>
                <p:nvPr/>
              </p:nvCxnSpPr>
              <p:spPr>
                <a:xfrm>
                  <a:off x="988003" y="461927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47" name="Google Shape;1647;p24"/>
                <p:cNvCxnSpPr/>
                <p:nvPr/>
              </p:nvCxnSpPr>
              <p:spPr>
                <a:xfrm>
                  <a:off x="987999" y="67723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48" name="Google Shape;1648;p24"/>
                <p:cNvCxnSpPr/>
                <p:nvPr/>
              </p:nvCxnSpPr>
              <p:spPr>
                <a:xfrm>
                  <a:off x="987999" y="892542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49" name="Google Shape;1649;p24"/>
                <p:cNvCxnSpPr/>
                <p:nvPr/>
              </p:nvCxnSpPr>
              <p:spPr>
                <a:xfrm>
                  <a:off x="987999" y="110784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50" name="Google Shape;1650;p24"/>
                <p:cNvCxnSpPr/>
                <p:nvPr/>
              </p:nvCxnSpPr>
              <p:spPr>
                <a:xfrm>
                  <a:off x="987999" y="132315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51" name="Google Shape;1651;p24"/>
                <p:cNvCxnSpPr/>
                <p:nvPr/>
              </p:nvCxnSpPr>
              <p:spPr>
                <a:xfrm>
                  <a:off x="987999" y="1538461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52" name="Google Shape;1652;p24"/>
                <p:cNvCxnSpPr/>
                <p:nvPr/>
              </p:nvCxnSpPr>
              <p:spPr>
                <a:xfrm>
                  <a:off x="987999" y="175376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53" name="Google Shape;1653;p24"/>
                <p:cNvCxnSpPr/>
                <p:nvPr/>
              </p:nvCxnSpPr>
              <p:spPr>
                <a:xfrm>
                  <a:off x="988003" y="1969076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654" name="Google Shape;1654;p24"/>
            <p:cNvGrpSpPr/>
            <p:nvPr/>
          </p:nvGrpSpPr>
          <p:grpSpPr>
            <a:xfrm>
              <a:off x="-35275" y="2571732"/>
              <a:ext cx="4607271" cy="2603603"/>
              <a:chOff x="987999" y="461925"/>
              <a:chExt cx="1514404" cy="1507151"/>
            </a:xfrm>
          </p:grpSpPr>
          <p:grpSp>
            <p:nvGrpSpPr>
              <p:cNvPr id="1655" name="Google Shape;1655;p24"/>
              <p:cNvGrpSpPr/>
              <p:nvPr/>
            </p:nvGrpSpPr>
            <p:grpSpPr>
              <a:xfrm>
                <a:off x="987999" y="461925"/>
                <a:ext cx="1514401" cy="1506302"/>
                <a:chOff x="987999" y="461925"/>
                <a:chExt cx="1514401" cy="1506302"/>
              </a:xfrm>
            </p:grpSpPr>
            <p:cxnSp>
              <p:nvCxnSpPr>
                <p:cNvPr id="1656" name="Google Shape;1656;p24"/>
                <p:cNvCxnSpPr/>
                <p:nvPr/>
              </p:nvCxnSpPr>
              <p:spPr>
                <a:xfrm>
                  <a:off x="9879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57" name="Google Shape;1657;p24"/>
                <p:cNvCxnSpPr/>
                <p:nvPr/>
              </p:nvCxnSpPr>
              <p:spPr>
                <a:xfrm>
                  <a:off x="11772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58" name="Google Shape;1658;p24"/>
                <p:cNvCxnSpPr/>
                <p:nvPr/>
              </p:nvCxnSpPr>
              <p:spPr>
                <a:xfrm>
                  <a:off x="13665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59" name="Google Shape;1659;p24"/>
                <p:cNvCxnSpPr/>
                <p:nvPr/>
              </p:nvCxnSpPr>
              <p:spPr>
                <a:xfrm>
                  <a:off x="15558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60" name="Google Shape;1660;p24"/>
                <p:cNvCxnSpPr/>
                <p:nvPr/>
              </p:nvCxnSpPr>
              <p:spPr>
                <a:xfrm>
                  <a:off x="17451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61" name="Google Shape;1661;p24"/>
                <p:cNvCxnSpPr/>
                <p:nvPr/>
              </p:nvCxnSpPr>
              <p:spPr>
                <a:xfrm>
                  <a:off x="19344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62" name="Google Shape;1662;p24"/>
                <p:cNvCxnSpPr/>
                <p:nvPr/>
              </p:nvCxnSpPr>
              <p:spPr>
                <a:xfrm>
                  <a:off x="21237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63" name="Google Shape;1663;p24"/>
                <p:cNvCxnSpPr/>
                <p:nvPr/>
              </p:nvCxnSpPr>
              <p:spPr>
                <a:xfrm>
                  <a:off x="23130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64" name="Google Shape;1664;p24"/>
                <p:cNvCxnSpPr/>
                <p:nvPr/>
              </p:nvCxnSpPr>
              <p:spPr>
                <a:xfrm>
                  <a:off x="2502400" y="461925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665" name="Google Shape;1665;p24"/>
              <p:cNvGrpSpPr/>
              <p:nvPr/>
            </p:nvGrpSpPr>
            <p:grpSpPr>
              <a:xfrm>
                <a:off x="987999" y="461927"/>
                <a:ext cx="1514404" cy="1507149"/>
                <a:chOff x="987999" y="461927"/>
                <a:chExt cx="1514404" cy="1507149"/>
              </a:xfrm>
            </p:grpSpPr>
            <p:cxnSp>
              <p:nvCxnSpPr>
                <p:cNvPr id="1666" name="Google Shape;1666;p24"/>
                <p:cNvCxnSpPr/>
                <p:nvPr/>
              </p:nvCxnSpPr>
              <p:spPr>
                <a:xfrm>
                  <a:off x="988003" y="461927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67" name="Google Shape;1667;p24"/>
                <p:cNvCxnSpPr/>
                <p:nvPr/>
              </p:nvCxnSpPr>
              <p:spPr>
                <a:xfrm>
                  <a:off x="987999" y="67723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68" name="Google Shape;1668;p24"/>
                <p:cNvCxnSpPr/>
                <p:nvPr/>
              </p:nvCxnSpPr>
              <p:spPr>
                <a:xfrm>
                  <a:off x="987999" y="892542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69" name="Google Shape;1669;p24"/>
                <p:cNvCxnSpPr/>
                <p:nvPr/>
              </p:nvCxnSpPr>
              <p:spPr>
                <a:xfrm>
                  <a:off x="987999" y="110784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70" name="Google Shape;1670;p24"/>
                <p:cNvCxnSpPr/>
                <p:nvPr/>
              </p:nvCxnSpPr>
              <p:spPr>
                <a:xfrm>
                  <a:off x="987999" y="132315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71" name="Google Shape;1671;p24"/>
                <p:cNvCxnSpPr/>
                <p:nvPr/>
              </p:nvCxnSpPr>
              <p:spPr>
                <a:xfrm>
                  <a:off x="987999" y="1538461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72" name="Google Shape;1672;p24"/>
                <p:cNvCxnSpPr/>
                <p:nvPr/>
              </p:nvCxnSpPr>
              <p:spPr>
                <a:xfrm>
                  <a:off x="987999" y="175376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73" name="Google Shape;1673;p24"/>
                <p:cNvCxnSpPr/>
                <p:nvPr/>
              </p:nvCxnSpPr>
              <p:spPr>
                <a:xfrm>
                  <a:off x="988003" y="1969076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674" name="Google Shape;1674;p24"/>
            <p:cNvGrpSpPr/>
            <p:nvPr/>
          </p:nvGrpSpPr>
          <p:grpSpPr>
            <a:xfrm>
              <a:off x="4572003" y="2571732"/>
              <a:ext cx="4607271" cy="2603603"/>
              <a:chOff x="987999" y="461925"/>
              <a:chExt cx="1514404" cy="1507151"/>
            </a:xfrm>
          </p:grpSpPr>
          <p:grpSp>
            <p:nvGrpSpPr>
              <p:cNvPr id="1675" name="Google Shape;1675;p24"/>
              <p:cNvGrpSpPr/>
              <p:nvPr/>
            </p:nvGrpSpPr>
            <p:grpSpPr>
              <a:xfrm>
                <a:off x="987999" y="461925"/>
                <a:ext cx="1514401" cy="1506302"/>
                <a:chOff x="987999" y="461925"/>
                <a:chExt cx="1514401" cy="1506302"/>
              </a:xfrm>
            </p:grpSpPr>
            <p:cxnSp>
              <p:nvCxnSpPr>
                <p:cNvPr id="1676" name="Google Shape;1676;p24"/>
                <p:cNvCxnSpPr/>
                <p:nvPr/>
              </p:nvCxnSpPr>
              <p:spPr>
                <a:xfrm>
                  <a:off x="9879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77" name="Google Shape;1677;p24"/>
                <p:cNvCxnSpPr/>
                <p:nvPr/>
              </p:nvCxnSpPr>
              <p:spPr>
                <a:xfrm>
                  <a:off x="11772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78" name="Google Shape;1678;p24"/>
                <p:cNvCxnSpPr/>
                <p:nvPr/>
              </p:nvCxnSpPr>
              <p:spPr>
                <a:xfrm>
                  <a:off x="13665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79" name="Google Shape;1679;p24"/>
                <p:cNvCxnSpPr/>
                <p:nvPr/>
              </p:nvCxnSpPr>
              <p:spPr>
                <a:xfrm>
                  <a:off x="15558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80" name="Google Shape;1680;p24"/>
                <p:cNvCxnSpPr/>
                <p:nvPr/>
              </p:nvCxnSpPr>
              <p:spPr>
                <a:xfrm>
                  <a:off x="17451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81" name="Google Shape;1681;p24"/>
                <p:cNvCxnSpPr/>
                <p:nvPr/>
              </p:nvCxnSpPr>
              <p:spPr>
                <a:xfrm>
                  <a:off x="19344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82" name="Google Shape;1682;p24"/>
                <p:cNvCxnSpPr/>
                <p:nvPr/>
              </p:nvCxnSpPr>
              <p:spPr>
                <a:xfrm>
                  <a:off x="21237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83" name="Google Shape;1683;p24"/>
                <p:cNvCxnSpPr/>
                <p:nvPr/>
              </p:nvCxnSpPr>
              <p:spPr>
                <a:xfrm>
                  <a:off x="23130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84" name="Google Shape;1684;p24"/>
                <p:cNvCxnSpPr/>
                <p:nvPr/>
              </p:nvCxnSpPr>
              <p:spPr>
                <a:xfrm>
                  <a:off x="2502400" y="461925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685" name="Google Shape;1685;p24"/>
              <p:cNvGrpSpPr/>
              <p:nvPr/>
            </p:nvGrpSpPr>
            <p:grpSpPr>
              <a:xfrm>
                <a:off x="987999" y="461927"/>
                <a:ext cx="1514404" cy="1507149"/>
                <a:chOff x="987999" y="461927"/>
                <a:chExt cx="1514404" cy="1507149"/>
              </a:xfrm>
            </p:grpSpPr>
            <p:cxnSp>
              <p:nvCxnSpPr>
                <p:cNvPr id="1686" name="Google Shape;1686;p24"/>
                <p:cNvCxnSpPr/>
                <p:nvPr/>
              </p:nvCxnSpPr>
              <p:spPr>
                <a:xfrm>
                  <a:off x="988003" y="461927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87" name="Google Shape;1687;p24"/>
                <p:cNvCxnSpPr/>
                <p:nvPr/>
              </p:nvCxnSpPr>
              <p:spPr>
                <a:xfrm>
                  <a:off x="987999" y="67723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88" name="Google Shape;1688;p24"/>
                <p:cNvCxnSpPr/>
                <p:nvPr/>
              </p:nvCxnSpPr>
              <p:spPr>
                <a:xfrm>
                  <a:off x="987999" y="892542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89" name="Google Shape;1689;p24"/>
                <p:cNvCxnSpPr/>
                <p:nvPr/>
              </p:nvCxnSpPr>
              <p:spPr>
                <a:xfrm>
                  <a:off x="987999" y="110784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90" name="Google Shape;1690;p24"/>
                <p:cNvCxnSpPr/>
                <p:nvPr/>
              </p:nvCxnSpPr>
              <p:spPr>
                <a:xfrm>
                  <a:off x="987999" y="132315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91" name="Google Shape;1691;p24"/>
                <p:cNvCxnSpPr/>
                <p:nvPr/>
              </p:nvCxnSpPr>
              <p:spPr>
                <a:xfrm>
                  <a:off x="987999" y="1538461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92" name="Google Shape;1692;p24"/>
                <p:cNvCxnSpPr/>
                <p:nvPr/>
              </p:nvCxnSpPr>
              <p:spPr>
                <a:xfrm>
                  <a:off x="987999" y="175376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93" name="Google Shape;1693;p24"/>
                <p:cNvCxnSpPr/>
                <p:nvPr/>
              </p:nvCxnSpPr>
              <p:spPr>
                <a:xfrm>
                  <a:off x="988003" y="1969076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1694" name="Google Shape;1694;p24"/>
          <p:cNvSpPr txBox="1">
            <a:spLocks noGrp="1"/>
          </p:cNvSpPr>
          <p:nvPr>
            <p:ph type="title"/>
          </p:nvPr>
        </p:nvSpPr>
        <p:spPr>
          <a:xfrm>
            <a:off x="539500" y="340475"/>
            <a:ext cx="8064900" cy="744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endParaRPr/>
          </a:p>
        </p:txBody>
      </p:sp>
      <p:sp>
        <p:nvSpPr>
          <p:cNvPr id="1695" name="Google Shape;1695;p24"/>
          <p:cNvSpPr/>
          <p:nvPr/>
        </p:nvSpPr>
        <p:spPr>
          <a:xfrm>
            <a:off x="540400" y="1458450"/>
            <a:ext cx="8064000" cy="2974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6" name="Google Shape;1696;p24"/>
          <p:cNvSpPr txBox="1">
            <a:spLocks noGrp="1"/>
          </p:cNvSpPr>
          <p:nvPr>
            <p:ph type="body" idx="1"/>
          </p:nvPr>
        </p:nvSpPr>
        <p:spPr>
          <a:xfrm>
            <a:off x="815200" y="1454125"/>
            <a:ext cx="7513500" cy="29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b="1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spTree>
      <p:nvGrpSpPr>
        <p:cNvPr id="1" name="Shape 1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1" name="Google Shape;1871;p27"/>
          <p:cNvGrpSpPr/>
          <p:nvPr/>
        </p:nvGrpSpPr>
        <p:grpSpPr>
          <a:xfrm>
            <a:off x="-35275" y="-31835"/>
            <a:ext cx="9214549" cy="5207170"/>
            <a:chOff x="-35275" y="-31835"/>
            <a:chExt cx="9214549" cy="5207170"/>
          </a:xfrm>
        </p:grpSpPr>
        <p:grpSp>
          <p:nvGrpSpPr>
            <p:cNvPr id="1872" name="Google Shape;1872;p27"/>
            <p:cNvGrpSpPr/>
            <p:nvPr/>
          </p:nvGrpSpPr>
          <p:grpSpPr>
            <a:xfrm>
              <a:off x="-35275" y="-31835"/>
              <a:ext cx="4607271" cy="2603603"/>
              <a:chOff x="987999" y="461925"/>
              <a:chExt cx="1514404" cy="1507151"/>
            </a:xfrm>
          </p:grpSpPr>
          <p:grpSp>
            <p:nvGrpSpPr>
              <p:cNvPr id="1873" name="Google Shape;1873;p27"/>
              <p:cNvGrpSpPr/>
              <p:nvPr/>
            </p:nvGrpSpPr>
            <p:grpSpPr>
              <a:xfrm>
                <a:off x="987999" y="461925"/>
                <a:ext cx="1514401" cy="1506302"/>
                <a:chOff x="987999" y="461925"/>
                <a:chExt cx="1514401" cy="1506302"/>
              </a:xfrm>
            </p:grpSpPr>
            <p:cxnSp>
              <p:nvCxnSpPr>
                <p:cNvPr id="1874" name="Google Shape;1874;p27"/>
                <p:cNvCxnSpPr/>
                <p:nvPr/>
              </p:nvCxnSpPr>
              <p:spPr>
                <a:xfrm>
                  <a:off x="9879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75" name="Google Shape;1875;p27"/>
                <p:cNvCxnSpPr/>
                <p:nvPr/>
              </p:nvCxnSpPr>
              <p:spPr>
                <a:xfrm>
                  <a:off x="11772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76" name="Google Shape;1876;p27"/>
                <p:cNvCxnSpPr/>
                <p:nvPr/>
              </p:nvCxnSpPr>
              <p:spPr>
                <a:xfrm>
                  <a:off x="13665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77" name="Google Shape;1877;p27"/>
                <p:cNvCxnSpPr/>
                <p:nvPr/>
              </p:nvCxnSpPr>
              <p:spPr>
                <a:xfrm>
                  <a:off x="15558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78" name="Google Shape;1878;p27"/>
                <p:cNvCxnSpPr/>
                <p:nvPr/>
              </p:nvCxnSpPr>
              <p:spPr>
                <a:xfrm>
                  <a:off x="17451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79" name="Google Shape;1879;p27"/>
                <p:cNvCxnSpPr/>
                <p:nvPr/>
              </p:nvCxnSpPr>
              <p:spPr>
                <a:xfrm>
                  <a:off x="19344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80" name="Google Shape;1880;p27"/>
                <p:cNvCxnSpPr/>
                <p:nvPr/>
              </p:nvCxnSpPr>
              <p:spPr>
                <a:xfrm>
                  <a:off x="21237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81" name="Google Shape;1881;p27"/>
                <p:cNvCxnSpPr/>
                <p:nvPr/>
              </p:nvCxnSpPr>
              <p:spPr>
                <a:xfrm>
                  <a:off x="23130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82" name="Google Shape;1882;p27"/>
                <p:cNvCxnSpPr/>
                <p:nvPr/>
              </p:nvCxnSpPr>
              <p:spPr>
                <a:xfrm>
                  <a:off x="2502400" y="461925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883" name="Google Shape;1883;p27"/>
              <p:cNvGrpSpPr/>
              <p:nvPr/>
            </p:nvGrpSpPr>
            <p:grpSpPr>
              <a:xfrm>
                <a:off x="987999" y="461927"/>
                <a:ext cx="1514404" cy="1507149"/>
                <a:chOff x="987999" y="461927"/>
                <a:chExt cx="1514404" cy="1507149"/>
              </a:xfrm>
            </p:grpSpPr>
            <p:cxnSp>
              <p:nvCxnSpPr>
                <p:cNvPr id="1884" name="Google Shape;1884;p27"/>
                <p:cNvCxnSpPr/>
                <p:nvPr/>
              </p:nvCxnSpPr>
              <p:spPr>
                <a:xfrm>
                  <a:off x="988003" y="461927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85" name="Google Shape;1885;p27"/>
                <p:cNvCxnSpPr/>
                <p:nvPr/>
              </p:nvCxnSpPr>
              <p:spPr>
                <a:xfrm>
                  <a:off x="987999" y="67723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86" name="Google Shape;1886;p27"/>
                <p:cNvCxnSpPr/>
                <p:nvPr/>
              </p:nvCxnSpPr>
              <p:spPr>
                <a:xfrm>
                  <a:off x="987999" y="892542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87" name="Google Shape;1887;p27"/>
                <p:cNvCxnSpPr/>
                <p:nvPr/>
              </p:nvCxnSpPr>
              <p:spPr>
                <a:xfrm>
                  <a:off x="987999" y="110784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88" name="Google Shape;1888;p27"/>
                <p:cNvCxnSpPr/>
                <p:nvPr/>
              </p:nvCxnSpPr>
              <p:spPr>
                <a:xfrm>
                  <a:off x="987999" y="132315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89" name="Google Shape;1889;p27"/>
                <p:cNvCxnSpPr/>
                <p:nvPr/>
              </p:nvCxnSpPr>
              <p:spPr>
                <a:xfrm>
                  <a:off x="987999" y="1538461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90" name="Google Shape;1890;p27"/>
                <p:cNvCxnSpPr/>
                <p:nvPr/>
              </p:nvCxnSpPr>
              <p:spPr>
                <a:xfrm>
                  <a:off x="987999" y="175376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91" name="Google Shape;1891;p27"/>
                <p:cNvCxnSpPr/>
                <p:nvPr/>
              </p:nvCxnSpPr>
              <p:spPr>
                <a:xfrm>
                  <a:off x="988003" y="1969076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892" name="Google Shape;1892;p27"/>
            <p:cNvGrpSpPr/>
            <p:nvPr/>
          </p:nvGrpSpPr>
          <p:grpSpPr>
            <a:xfrm>
              <a:off x="4572003" y="-31835"/>
              <a:ext cx="4607271" cy="2603603"/>
              <a:chOff x="987999" y="461925"/>
              <a:chExt cx="1514404" cy="1507151"/>
            </a:xfrm>
          </p:grpSpPr>
          <p:grpSp>
            <p:nvGrpSpPr>
              <p:cNvPr id="1893" name="Google Shape;1893;p27"/>
              <p:cNvGrpSpPr/>
              <p:nvPr/>
            </p:nvGrpSpPr>
            <p:grpSpPr>
              <a:xfrm>
                <a:off x="987999" y="461925"/>
                <a:ext cx="1514401" cy="1506302"/>
                <a:chOff x="987999" y="461925"/>
                <a:chExt cx="1514401" cy="1506302"/>
              </a:xfrm>
            </p:grpSpPr>
            <p:cxnSp>
              <p:nvCxnSpPr>
                <p:cNvPr id="1894" name="Google Shape;1894;p27"/>
                <p:cNvCxnSpPr/>
                <p:nvPr/>
              </p:nvCxnSpPr>
              <p:spPr>
                <a:xfrm>
                  <a:off x="9879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95" name="Google Shape;1895;p27"/>
                <p:cNvCxnSpPr/>
                <p:nvPr/>
              </p:nvCxnSpPr>
              <p:spPr>
                <a:xfrm>
                  <a:off x="11772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96" name="Google Shape;1896;p27"/>
                <p:cNvCxnSpPr/>
                <p:nvPr/>
              </p:nvCxnSpPr>
              <p:spPr>
                <a:xfrm>
                  <a:off x="13665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97" name="Google Shape;1897;p27"/>
                <p:cNvCxnSpPr/>
                <p:nvPr/>
              </p:nvCxnSpPr>
              <p:spPr>
                <a:xfrm>
                  <a:off x="15558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98" name="Google Shape;1898;p27"/>
                <p:cNvCxnSpPr/>
                <p:nvPr/>
              </p:nvCxnSpPr>
              <p:spPr>
                <a:xfrm>
                  <a:off x="17451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99" name="Google Shape;1899;p27"/>
                <p:cNvCxnSpPr/>
                <p:nvPr/>
              </p:nvCxnSpPr>
              <p:spPr>
                <a:xfrm>
                  <a:off x="19344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00" name="Google Shape;1900;p27"/>
                <p:cNvCxnSpPr/>
                <p:nvPr/>
              </p:nvCxnSpPr>
              <p:spPr>
                <a:xfrm>
                  <a:off x="21237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01" name="Google Shape;1901;p27"/>
                <p:cNvCxnSpPr/>
                <p:nvPr/>
              </p:nvCxnSpPr>
              <p:spPr>
                <a:xfrm>
                  <a:off x="23130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02" name="Google Shape;1902;p27"/>
                <p:cNvCxnSpPr/>
                <p:nvPr/>
              </p:nvCxnSpPr>
              <p:spPr>
                <a:xfrm>
                  <a:off x="2502400" y="461925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903" name="Google Shape;1903;p27"/>
              <p:cNvGrpSpPr/>
              <p:nvPr/>
            </p:nvGrpSpPr>
            <p:grpSpPr>
              <a:xfrm>
                <a:off x="987999" y="461927"/>
                <a:ext cx="1514404" cy="1507149"/>
                <a:chOff x="987999" y="461927"/>
                <a:chExt cx="1514404" cy="1507149"/>
              </a:xfrm>
            </p:grpSpPr>
            <p:cxnSp>
              <p:nvCxnSpPr>
                <p:cNvPr id="1904" name="Google Shape;1904;p27"/>
                <p:cNvCxnSpPr/>
                <p:nvPr/>
              </p:nvCxnSpPr>
              <p:spPr>
                <a:xfrm>
                  <a:off x="988003" y="461927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05" name="Google Shape;1905;p27"/>
                <p:cNvCxnSpPr/>
                <p:nvPr/>
              </p:nvCxnSpPr>
              <p:spPr>
                <a:xfrm>
                  <a:off x="987999" y="67723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06" name="Google Shape;1906;p27"/>
                <p:cNvCxnSpPr/>
                <p:nvPr/>
              </p:nvCxnSpPr>
              <p:spPr>
                <a:xfrm>
                  <a:off x="987999" y="892542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07" name="Google Shape;1907;p27"/>
                <p:cNvCxnSpPr/>
                <p:nvPr/>
              </p:nvCxnSpPr>
              <p:spPr>
                <a:xfrm>
                  <a:off x="987999" y="110784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08" name="Google Shape;1908;p27"/>
                <p:cNvCxnSpPr/>
                <p:nvPr/>
              </p:nvCxnSpPr>
              <p:spPr>
                <a:xfrm>
                  <a:off x="987999" y="132315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09" name="Google Shape;1909;p27"/>
                <p:cNvCxnSpPr/>
                <p:nvPr/>
              </p:nvCxnSpPr>
              <p:spPr>
                <a:xfrm>
                  <a:off x="987999" y="1538461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10" name="Google Shape;1910;p27"/>
                <p:cNvCxnSpPr/>
                <p:nvPr/>
              </p:nvCxnSpPr>
              <p:spPr>
                <a:xfrm>
                  <a:off x="987999" y="175376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11" name="Google Shape;1911;p27"/>
                <p:cNvCxnSpPr/>
                <p:nvPr/>
              </p:nvCxnSpPr>
              <p:spPr>
                <a:xfrm>
                  <a:off x="988003" y="1969076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912" name="Google Shape;1912;p27"/>
            <p:cNvGrpSpPr/>
            <p:nvPr/>
          </p:nvGrpSpPr>
          <p:grpSpPr>
            <a:xfrm>
              <a:off x="-35275" y="2571732"/>
              <a:ext cx="4607271" cy="2603603"/>
              <a:chOff x="987999" y="461925"/>
              <a:chExt cx="1514404" cy="1507151"/>
            </a:xfrm>
          </p:grpSpPr>
          <p:grpSp>
            <p:nvGrpSpPr>
              <p:cNvPr id="1913" name="Google Shape;1913;p27"/>
              <p:cNvGrpSpPr/>
              <p:nvPr/>
            </p:nvGrpSpPr>
            <p:grpSpPr>
              <a:xfrm>
                <a:off x="987999" y="461925"/>
                <a:ext cx="1514401" cy="1506302"/>
                <a:chOff x="987999" y="461925"/>
                <a:chExt cx="1514401" cy="1506302"/>
              </a:xfrm>
            </p:grpSpPr>
            <p:cxnSp>
              <p:nvCxnSpPr>
                <p:cNvPr id="1914" name="Google Shape;1914;p27"/>
                <p:cNvCxnSpPr/>
                <p:nvPr/>
              </p:nvCxnSpPr>
              <p:spPr>
                <a:xfrm>
                  <a:off x="9879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15" name="Google Shape;1915;p27"/>
                <p:cNvCxnSpPr/>
                <p:nvPr/>
              </p:nvCxnSpPr>
              <p:spPr>
                <a:xfrm>
                  <a:off x="11772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16" name="Google Shape;1916;p27"/>
                <p:cNvCxnSpPr/>
                <p:nvPr/>
              </p:nvCxnSpPr>
              <p:spPr>
                <a:xfrm>
                  <a:off x="13665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17" name="Google Shape;1917;p27"/>
                <p:cNvCxnSpPr/>
                <p:nvPr/>
              </p:nvCxnSpPr>
              <p:spPr>
                <a:xfrm>
                  <a:off x="15558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18" name="Google Shape;1918;p27"/>
                <p:cNvCxnSpPr/>
                <p:nvPr/>
              </p:nvCxnSpPr>
              <p:spPr>
                <a:xfrm>
                  <a:off x="17451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19" name="Google Shape;1919;p27"/>
                <p:cNvCxnSpPr/>
                <p:nvPr/>
              </p:nvCxnSpPr>
              <p:spPr>
                <a:xfrm>
                  <a:off x="19344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20" name="Google Shape;1920;p27"/>
                <p:cNvCxnSpPr/>
                <p:nvPr/>
              </p:nvCxnSpPr>
              <p:spPr>
                <a:xfrm>
                  <a:off x="21237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21" name="Google Shape;1921;p27"/>
                <p:cNvCxnSpPr/>
                <p:nvPr/>
              </p:nvCxnSpPr>
              <p:spPr>
                <a:xfrm>
                  <a:off x="23130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22" name="Google Shape;1922;p27"/>
                <p:cNvCxnSpPr/>
                <p:nvPr/>
              </p:nvCxnSpPr>
              <p:spPr>
                <a:xfrm>
                  <a:off x="2502400" y="461925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923" name="Google Shape;1923;p27"/>
              <p:cNvGrpSpPr/>
              <p:nvPr/>
            </p:nvGrpSpPr>
            <p:grpSpPr>
              <a:xfrm>
                <a:off x="987999" y="461927"/>
                <a:ext cx="1514404" cy="1507149"/>
                <a:chOff x="987999" y="461927"/>
                <a:chExt cx="1514404" cy="1507149"/>
              </a:xfrm>
            </p:grpSpPr>
            <p:cxnSp>
              <p:nvCxnSpPr>
                <p:cNvPr id="1924" name="Google Shape;1924;p27"/>
                <p:cNvCxnSpPr/>
                <p:nvPr/>
              </p:nvCxnSpPr>
              <p:spPr>
                <a:xfrm>
                  <a:off x="988003" y="461927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25" name="Google Shape;1925;p27"/>
                <p:cNvCxnSpPr/>
                <p:nvPr/>
              </p:nvCxnSpPr>
              <p:spPr>
                <a:xfrm>
                  <a:off x="987999" y="67723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26" name="Google Shape;1926;p27"/>
                <p:cNvCxnSpPr/>
                <p:nvPr/>
              </p:nvCxnSpPr>
              <p:spPr>
                <a:xfrm>
                  <a:off x="987999" y="892542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27" name="Google Shape;1927;p27"/>
                <p:cNvCxnSpPr/>
                <p:nvPr/>
              </p:nvCxnSpPr>
              <p:spPr>
                <a:xfrm>
                  <a:off x="987999" y="110784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28" name="Google Shape;1928;p27"/>
                <p:cNvCxnSpPr/>
                <p:nvPr/>
              </p:nvCxnSpPr>
              <p:spPr>
                <a:xfrm>
                  <a:off x="987999" y="132315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29" name="Google Shape;1929;p27"/>
                <p:cNvCxnSpPr/>
                <p:nvPr/>
              </p:nvCxnSpPr>
              <p:spPr>
                <a:xfrm>
                  <a:off x="987999" y="1538461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30" name="Google Shape;1930;p27"/>
                <p:cNvCxnSpPr/>
                <p:nvPr/>
              </p:nvCxnSpPr>
              <p:spPr>
                <a:xfrm>
                  <a:off x="987999" y="175376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31" name="Google Shape;1931;p27"/>
                <p:cNvCxnSpPr/>
                <p:nvPr/>
              </p:nvCxnSpPr>
              <p:spPr>
                <a:xfrm>
                  <a:off x="988003" y="1969076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932" name="Google Shape;1932;p27"/>
            <p:cNvGrpSpPr/>
            <p:nvPr/>
          </p:nvGrpSpPr>
          <p:grpSpPr>
            <a:xfrm>
              <a:off x="4572003" y="2571732"/>
              <a:ext cx="4607271" cy="2603603"/>
              <a:chOff x="987999" y="461925"/>
              <a:chExt cx="1514404" cy="1507151"/>
            </a:xfrm>
          </p:grpSpPr>
          <p:grpSp>
            <p:nvGrpSpPr>
              <p:cNvPr id="1933" name="Google Shape;1933;p27"/>
              <p:cNvGrpSpPr/>
              <p:nvPr/>
            </p:nvGrpSpPr>
            <p:grpSpPr>
              <a:xfrm>
                <a:off x="987999" y="461925"/>
                <a:ext cx="1514401" cy="1506302"/>
                <a:chOff x="987999" y="461925"/>
                <a:chExt cx="1514401" cy="1506302"/>
              </a:xfrm>
            </p:grpSpPr>
            <p:cxnSp>
              <p:nvCxnSpPr>
                <p:cNvPr id="1934" name="Google Shape;1934;p27"/>
                <p:cNvCxnSpPr/>
                <p:nvPr/>
              </p:nvCxnSpPr>
              <p:spPr>
                <a:xfrm>
                  <a:off x="9879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35" name="Google Shape;1935;p27"/>
                <p:cNvCxnSpPr/>
                <p:nvPr/>
              </p:nvCxnSpPr>
              <p:spPr>
                <a:xfrm>
                  <a:off x="11772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36" name="Google Shape;1936;p27"/>
                <p:cNvCxnSpPr/>
                <p:nvPr/>
              </p:nvCxnSpPr>
              <p:spPr>
                <a:xfrm>
                  <a:off x="13665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37" name="Google Shape;1937;p27"/>
                <p:cNvCxnSpPr/>
                <p:nvPr/>
              </p:nvCxnSpPr>
              <p:spPr>
                <a:xfrm>
                  <a:off x="15558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38" name="Google Shape;1938;p27"/>
                <p:cNvCxnSpPr/>
                <p:nvPr/>
              </p:nvCxnSpPr>
              <p:spPr>
                <a:xfrm>
                  <a:off x="17451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39" name="Google Shape;1939;p27"/>
                <p:cNvCxnSpPr/>
                <p:nvPr/>
              </p:nvCxnSpPr>
              <p:spPr>
                <a:xfrm>
                  <a:off x="19344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40" name="Google Shape;1940;p27"/>
                <p:cNvCxnSpPr/>
                <p:nvPr/>
              </p:nvCxnSpPr>
              <p:spPr>
                <a:xfrm>
                  <a:off x="21237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41" name="Google Shape;1941;p27"/>
                <p:cNvCxnSpPr/>
                <p:nvPr/>
              </p:nvCxnSpPr>
              <p:spPr>
                <a:xfrm>
                  <a:off x="23130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42" name="Google Shape;1942;p27"/>
                <p:cNvCxnSpPr/>
                <p:nvPr/>
              </p:nvCxnSpPr>
              <p:spPr>
                <a:xfrm>
                  <a:off x="2502400" y="461925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943" name="Google Shape;1943;p27"/>
              <p:cNvGrpSpPr/>
              <p:nvPr/>
            </p:nvGrpSpPr>
            <p:grpSpPr>
              <a:xfrm>
                <a:off x="987999" y="461927"/>
                <a:ext cx="1514404" cy="1507149"/>
                <a:chOff x="987999" y="461927"/>
                <a:chExt cx="1514404" cy="1507149"/>
              </a:xfrm>
            </p:grpSpPr>
            <p:cxnSp>
              <p:nvCxnSpPr>
                <p:cNvPr id="1944" name="Google Shape;1944;p27"/>
                <p:cNvCxnSpPr/>
                <p:nvPr/>
              </p:nvCxnSpPr>
              <p:spPr>
                <a:xfrm>
                  <a:off x="988003" y="461927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45" name="Google Shape;1945;p27"/>
                <p:cNvCxnSpPr/>
                <p:nvPr/>
              </p:nvCxnSpPr>
              <p:spPr>
                <a:xfrm>
                  <a:off x="987999" y="67723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46" name="Google Shape;1946;p27"/>
                <p:cNvCxnSpPr/>
                <p:nvPr/>
              </p:nvCxnSpPr>
              <p:spPr>
                <a:xfrm>
                  <a:off x="987999" y="892542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47" name="Google Shape;1947;p27"/>
                <p:cNvCxnSpPr/>
                <p:nvPr/>
              </p:nvCxnSpPr>
              <p:spPr>
                <a:xfrm>
                  <a:off x="987999" y="110784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48" name="Google Shape;1948;p27"/>
                <p:cNvCxnSpPr/>
                <p:nvPr/>
              </p:nvCxnSpPr>
              <p:spPr>
                <a:xfrm>
                  <a:off x="987999" y="132315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49" name="Google Shape;1949;p27"/>
                <p:cNvCxnSpPr/>
                <p:nvPr/>
              </p:nvCxnSpPr>
              <p:spPr>
                <a:xfrm>
                  <a:off x="987999" y="1538461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50" name="Google Shape;1950;p27"/>
                <p:cNvCxnSpPr/>
                <p:nvPr/>
              </p:nvCxnSpPr>
              <p:spPr>
                <a:xfrm>
                  <a:off x="987999" y="175376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51" name="Google Shape;1951;p27"/>
                <p:cNvCxnSpPr/>
                <p:nvPr/>
              </p:nvCxnSpPr>
              <p:spPr>
                <a:xfrm>
                  <a:off x="988003" y="1969076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1952" name="Google Shape;1952;p27"/>
          <p:cNvSpPr txBox="1">
            <a:spLocks noGrp="1"/>
          </p:cNvSpPr>
          <p:nvPr>
            <p:ph type="title"/>
          </p:nvPr>
        </p:nvSpPr>
        <p:spPr>
          <a:xfrm>
            <a:off x="2639875" y="534501"/>
            <a:ext cx="3866700" cy="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pectral"/>
                <a:ea typeface="Spectral"/>
                <a:cs typeface="Spectral"/>
                <a:sym typeface="Spectra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pectral"/>
                <a:ea typeface="Spectral"/>
                <a:cs typeface="Spectral"/>
                <a:sym typeface="Spectra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pectral"/>
                <a:ea typeface="Spectral"/>
                <a:cs typeface="Spectral"/>
                <a:sym typeface="Spectra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pectral"/>
                <a:ea typeface="Spectral"/>
                <a:cs typeface="Spectral"/>
                <a:sym typeface="Spectra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pectral"/>
                <a:ea typeface="Spectral"/>
                <a:cs typeface="Spectral"/>
                <a:sym typeface="Spectra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pectral"/>
                <a:ea typeface="Spectral"/>
                <a:cs typeface="Spectral"/>
                <a:sym typeface="Spectra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pectral"/>
                <a:ea typeface="Spectral"/>
                <a:cs typeface="Spectral"/>
                <a:sym typeface="Spectra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endParaRPr/>
          </a:p>
        </p:txBody>
      </p:sp>
      <p:sp>
        <p:nvSpPr>
          <p:cNvPr id="1953" name="Google Shape;1953;p27"/>
          <p:cNvSpPr txBox="1">
            <a:spLocks noGrp="1"/>
          </p:cNvSpPr>
          <p:nvPr>
            <p:ph type="subTitle" idx="1"/>
          </p:nvPr>
        </p:nvSpPr>
        <p:spPr>
          <a:xfrm>
            <a:off x="2983525" y="1382665"/>
            <a:ext cx="3179400" cy="1175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4" name="Google Shape;1954;p27"/>
          <p:cNvSpPr txBox="1"/>
          <p:nvPr/>
        </p:nvSpPr>
        <p:spPr>
          <a:xfrm>
            <a:off x="1692625" y="4062750"/>
            <a:ext cx="5758800" cy="367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CREDITS: This presentation template was created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Spectral"/>
                <a:ea typeface="Spectral"/>
                <a:cs typeface="Spectral"/>
                <a:sym typeface="Spectra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, and includes icons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Spectral"/>
                <a:ea typeface="Spectral"/>
                <a:cs typeface="Spectral"/>
                <a:sym typeface="Spectr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1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r>
              <a:rPr lang="en" sz="11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 infographics &amp; images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Spectral"/>
                <a:ea typeface="Spectral"/>
                <a:cs typeface="Spectral"/>
                <a:sym typeface="Spectr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955" name="Google Shape;1955;p27"/>
          <p:cNvSpPr/>
          <p:nvPr/>
        </p:nvSpPr>
        <p:spPr>
          <a:xfrm flipH="1">
            <a:off x="7822627" y="4596843"/>
            <a:ext cx="429900" cy="418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6" name="Google Shape;1956;p27"/>
          <p:cNvSpPr/>
          <p:nvPr/>
        </p:nvSpPr>
        <p:spPr>
          <a:xfrm flipH="1">
            <a:off x="334652" y="4588866"/>
            <a:ext cx="429900" cy="418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dk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oogle Shape;95;p3"/>
          <p:cNvGrpSpPr/>
          <p:nvPr/>
        </p:nvGrpSpPr>
        <p:grpSpPr>
          <a:xfrm>
            <a:off x="-151025" y="-87459"/>
            <a:ext cx="9443950" cy="5336943"/>
            <a:chOff x="1366600" y="892542"/>
            <a:chExt cx="757200" cy="649200"/>
          </a:xfrm>
        </p:grpSpPr>
        <p:grpSp>
          <p:nvGrpSpPr>
            <p:cNvPr id="96" name="Google Shape;96;p3"/>
            <p:cNvGrpSpPr/>
            <p:nvPr/>
          </p:nvGrpSpPr>
          <p:grpSpPr>
            <a:xfrm>
              <a:off x="1366600" y="892542"/>
              <a:ext cx="757199" cy="649200"/>
              <a:chOff x="1366600" y="892542"/>
              <a:chExt cx="757199" cy="649200"/>
            </a:xfrm>
          </p:grpSpPr>
          <p:cxnSp>
            <p:nvCxnSpPr>
              <p:cNvPr id="97" name="Google Shape;97;p3"/>
              <p:cNvCxnSpPr/>
              <p:nvPr/>
            </p:nvCxnSpPr>
            <p:spPr>
              <a:xfrm>
                <a:off x="1366600" y="892542"/>
                <a:ext cx="0" cy="64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" name="Google Shape;98;p3"/>
              <p:cNvCxnSpPr/>
              <p:nvPr/>
            </p:nvCxnSpPr>
            <p:spPr>
              <a:xfrm>
                <a:off x="1555900" y="892542"/>
                <a:ext cx="0" cy="64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9" name="Google Shape;99;p3"/>
              <p:cNvCxnSpPr/>
              <p:nvPr/>
            </p:nvCxnSpPr>
            <p:spPr>
              <a:xfrm>
                <a:off x="1745200" y="892542"/>
                <a:ext cx="0" cy="64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" name="Google Shape;100;p3"/>
              <p:cNvCxnSpPr/>
              <p:nvPr/>
            </p:nvCxnSpPr>
            <p:spPr>
              <a:xfrm>
                <a:off x="1934499" y="892542"/>
                <a:ext cx="0" cy="64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" name="Google Shape;101;p3"/>
              <p:cNvCxnSpPr/>
              <p:nvPr/>
            </p:nvCxnSpPr>
            <p:spPr>
              <a:xfrm>
                <a:off x="2123799" y="892542"/>
                <a:ext cx="0" cy="64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2" name="Google Shape;102;p3"/>
            <p:cNvGrpSpPr/>
            <p:nvPr/>
          </p:nvGrpSpPr>
          <p:grpSpPr>
            <a:xfrm>
              <a:off x="1366600" y="892542"/>
              <a:ext cx="757200" cy="645919"/>
              <a:chOff x="1366600" y="892542"/>
              <a:chExt cx="757200" cy="645919"/>
            </a:xfrm>
          </p:grpSpPr>
          <p:cxnSp>
            <p:nvCxnSpPr>
              <p:cNvPr id="103" name="Google Shape;103;p3"/>
              <p:cNvCxnSpPr/>
              <p:nvPr/>
            </p:nvCxnSpPr>
            <p:spPr>
              <a:xfrm>
                <a:off x="1366600" y="892542"/>
                <a:ext cx="757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4" name="Google Shape;104;p3"/>
              <p:cNvCxnSpPr/>
              <p:nvPr/>
            </p:nvCxnSpPr>
            <p:spPr>
              <a:xfrm>
                <a:off x="1366600" y="1107849"/>
                <a:ext cx="757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5" name="Google Shape;105;p3"/>
              <p:cNvCxnSpPr/>
              <p:nvPr/>
            </p:nvCxnSpPr>
            <p:spPr>
              <a:xfrm>
                <a:off x="1366600" y="1323155"/>
                <a:ext cx="757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6" name="Google Shape;106;p3"/>
              <p:cNvCxnSpPr/>
              <p:nvPr/>
            </p:nvCxnSpPr>
            <p:spPr>
              <a:xfrm>
                <a:off x="1366600" y="1538461"/>
                <a:ext cx="757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07" name="Google Shape;107;p3"/>
          <p:cNvSpPr txBox="1">
            <a:spLocks noGrp="1"/>
          </p:cNvSpPr>
          <p:nvPr>
            <p:ph type="title" hasCustomPrompt="1"/>
          </p:nvPr>
        </p:nvSpPr>
        <p:spPr>
          <a:xfrm>
            <a:off x="2248150" y="539500"/>
            <a:ext cx="2298300" cy="1143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8" name="Google Shape;108;p3"/>
          <p:cNvSpPr txBox="1">
            <a:spLocks noGrp="1"/>
          </p:cNvSpPr>
          <p:nvPr>
            <p:ph type="title" idx="2"/>
          </p:nvPr>
        </p:nvSpPr>
        <p:spPr>
          <a:xfrm>
            <a:off x="2210650" y="1683075"/>
            <a:ext cx="4720200" cy="17646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54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3"/>
          <p:cNvSpPr txBox="1">
            <a:spLocks noGrp="1"/>
          </p:cNvSpPr>
          <p:nvPr>
            <p:ph type="subTitle" idx="1"/>
          </p:nvPr>
        </p:nvSpPr>
        <p:spPr>
          <a:xfrm>
            <a:off x="2242297" y="3984875"/>
            <a:ext cx="2298300" cy="58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10" name="Google Shape;110;p3"/>
          <p:cNvGrpSpPr/>
          <p:nvPr/>
        </p:nvGrpSpPr>
        <p:grpSpPr>
          <a:xfrm>
            <a:off x="431076" y="4267148"/>
            <a:ext cx="851140" cy="668466"/>
            <a:chOff x="431076" y="4267148"/>
            <a:chExt cx="851140" cy="668466"/>
          </a:xfrm>
        </p:grpSpPr>
        <p:sp>
          <p:nvSpPr>
            <p:cNvPr id="111" name="Google Shape;111;p3"/>
            <p:cNvSpPr/>
            <p:nvPr/>
          </p:nvSpPr>
          <p:spPr>
            <a:xfrm>
              <a:off x="943815" y="4267148"/>
              <a:ext cx="338400" cy="331200"/>
            </a:xfrm>
            <a:prstGeom prst="star4">
              <a:avLst>
                <a:gd name="adj" fmla="val 12500"/>
              </a:avLst>
            </a:pr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431076" y="4704914"/>
              <a:ext cx="236700" cy="230700"/>
            </a:xfrm>
            <a:prstGeom prst="star4">
              <a:avLst>
                <a:gd name="adj" fmla="val 12500"/>
              </a:avLst>
            </a:pr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" name="Google Shape;113;p3"/>
          <p:cNvGrpSpPr/>
          <p:nvPr/>
        </p:nvGrpSpPr>
        <p:grpSpPr>
          <a:xfrm>
            <a:off x="7914990" y="4444025"/>
            <a:ext cx="690064" cy="329108"/>
            <a:chOff x="7740700" y="4100311"/>
            <a:chExt cx="786936" cy="604089"/>
          </a:xfrm>
        </p:grpSpPr>
        <p:grpSp>
          <p:nvGrpSpPr>
            <p:cNvPr id="114" name="Google Shape;114;p3"/>
            <p:cNvGrpSpPr/>
            <p:nvPr/>
          </p:nvGrpSpPr>
          <p:grpSpPr>
            <a:xfrm>
              <a:off x="7740700" y="4149700"/>
              <a:ext cx="737550" cy="554700"/>
              <a:chOff x="7740700" y="4149700"/>
              <a:chExt cx="737550" cy="554700"/>
            </a:xfrm>
          </p:grpSpPr>
          <p:sp>
            <p:nvSpPr>
              <p:cNvPr id="115" name="Google Shape;115;p3"/>
              <p:cNvSpPr/>
              <p:nvPr/>
            </p:nvSpPr>
            <p:spPr>
              <a:xfrm rot="5400000">
                <a:off x="7905550" y="4131700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dk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7740700" y="4286500"/>
                <a:ext cx="86400" cy="281100"/>
              </a:xfrm>
              <a:prstGeom prst="rect">
                <a:avLst/>
              </a:prstGeom>
              <a:solidFill>
                <a:schemeClr val="dk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" name="Google Shape;117;p3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71704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3" name="Google Shape;483;p9"/>
          <p:cNvGrpSpPr/>
          <p:nvPr/>
        </p:nvGrpSpPr>
        <p:grpSpPr>
          <a:xfrm>
            <a:off x="-35275" y="-31835"/>
            <a:ext cx="9214549" cy="5207170"/>
            <a:chOff x="-35275" y="-31835"/>
            <a:chExt cx="9214549" cy="5207170"/>
          </a:xfrm>
        </p:grpSpPr>
        <p:grpSp>
          <p:nvGrpSpPr>
            <p:cNvPr id="484" name="Google Shape;484;p9"/>
            <p:cNvGrpSpPr/>
            <p:nvPr/>
          </p:nvGrpSpPr>
          <p:grpSpPr>
            <a:xfrm>
              <a:off x="-35275" y="-31835"/>
              <a:ext cx="4607271" cy="2603603"/>
              <a:chOff x="987999" y="461925"/>
              <a:chExt cx="1514404" cy="1507151"/>
            </a:xfrm>
          </p:grpSpPr>
          <p:grpSp>
            <p:nvGrpSpPr>
              <p:cNvPr id="485" name="Google Shape;485;p9"/>
              <p:cNvGrpSpPr/>
              <p:nvPr/>
            </p:nvGrpSpPr>
            <p:grpSpPr>
              <a:xfrm>
                <a:off x="987999" y="461925"/>
                <a:ext cx="1514401" cy="1506302"/>
                <a:chOff x="987999" y="461925"/>
                <a:chExt cx="1514401" cy="1506302"/>
              </a:xfrm>
            </p:grpSpPr>
            <p:cxnSp>
              <p:nvCxnSpPr>
                <p:cNvPr id="486" name="Google Shape;486;p9"/>
                <p:cNvCxnSpPr/>
                <p:nvPr/>
              </p:nvCxnSpPr>
              <p:spPr>
                <a:xfrm>
                  <a:off x="9879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7" name="Google Shape;487;p9"/>
                <p:cNvCxnSpPr/>
                <p:nvPr/>
              </p:nvCxnSpPr>
              <p:spPr>
                <a:xfrm>
                  <a:off x="11772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8" name="Google Shape;488;p9"/>
                <p:cNvCxnSpPr/>
                <p:nvPr/>
              </p:nvCxnSpPr>
              <p:spPr>
                <a:xfrm>
                  <a:off x="13665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9" name="Google Shape;489;p9"/>
                <p:cNvCxnSpPr/>
                <p:nvPr/>
              </p:nvCxnSpPr>
              <p:spPr>
                <a:xfrm>
                  <a:off x="15558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90" name="Google Shape;490;p9"/>
                <p:cNvCxnSpPr/>
                <p:nvPr/>
              </p:nvCxnSpPr>
              <p:spPr>
                <a:xfrm>
                  <a:off x="17451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91" name="Google Shape;491;p9"/>
                <p:cNvCxnSpPr/>
                <p:nvPr/>
              </p:nvCxnSpPr>
              <p:spPr>
                <a:xfrm>
                  <a:off x="19344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92" name="Google Shape;492;p9"/>
                <p:cNvCxnSpPr/>
                <p:nvPr/>
              </p:nvCxnSpPr>
              <p:spPr>
                <a:xfrm>
                  <a:off x="21237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93" name="Google Shape;493;p9"/>
                <p:cNvCxnSpPr/>
                <p:nvPr/>
              </p:nvCxnSpPr>
              <p:spPr>
                <a:xfrm>
                  <a:off x="23130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94" name="Google Shape;494;p9"/>
                <p:cNvCxnSpPr/>
                <p:nvPr/>
              </p:nvCxnSpPr>
              <p:spPr>
                <a:xfrm>
                  <a:off x="2502400" y="461925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95" name="Google Shape;495;p9"/>
              <p:cNvGrpSpPr/>
              <p:nvPr/>
            </p:nvGrpSpPr>
            <p:grpSpPr>
              <a:xfrm>
                <a:off x="987999" y="461927"/>
                <a:ext cx="1514404" cy="1507149"/>
                <a:chOff x="987999" y="461927"/>
                <a:chExt cx="1514404" cy="1507149"/>
              </a:xfrm>
            </p:grpSpPr>
            <p:cxnSp>
              <p:nvCxnSpPr>
                <p:cNvPr id="496" name="Google Shape;496;p9"/>
                <p:cNvCxnSpPr/>
                <p:nvPr/>
              </p:nvCxnSpPr>
              <p:spPr>
                <a:xfrm>
                  <a:off x="988003" y="461927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97" name="Google Shape;497;p9"/>
                <p:cNvCxnSpPr/>
                <p:nvPr/>
              </p:nvCxnSpPr>
              <p:spPr>
                <a:xfrm>
                  <a:off x="987999" y="67723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98" name="Google Shape;498;p9"/>
                <p:cNvCxnSpPr/>
                <p:nvPr/>
              </p:nvCxnSpPr>
              <p:spPr>
                <a:xfrm>
                  <a:off x="987999" y="892542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99" name="Google Shape;499;p9"/>
                <p:cNvCxnSpPr/>
                <p:nvPr/>
              </p:nvCxnSpPr>
              <p:spPr>
                <a:xfrm>
                  <a:off x="987999" y="110784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0" name="Google Shape;500;p9"/>
                <p:cNvCxnSpPr/>
                <p:nvPr/>
              </p:nvCxnSpPr>
              <p:spPr>
                <a:xfrm>
                  <a:off x="987999" y="132315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1" name="Google Shape;501;p9"/>
                <p:cNvCxnSpPr/>
                <p:nvPr/>
              </p:nvCxnSpPr>
              <p:spPr>
                <a:xfrm>
                  <a:off x="987999" y="1538461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2" name="Google Shape;502;p9"/>
                <p:cNvCxnSpPr/>
                <p:nvPr/>
              </p:nvCxnSpPr>
              <p:spPr>
                <a:xfrm>
                  <a:off x="987999" y="175376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3" name="Google Shape;503;p9"/>
                <p:cNvCxnSpPr/>
                <p:nvPr/>
              </p:nvCxnSpPr>
              <p:spPr>
                <a:xfrm>
                  <a:off x="988003" y="1969076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04" name="Google Shape;504;p9"/>
            <p:cNvGrpSpPr/>
            <p:nvPr/>
          </p:nvGrpSpPr>
          <p:grpSpPr>
            <a:xfrm>
              <a:off x="4572003" y="-31835"/>
              <a:ext cx="4607271" cy="2603603"/>
              <a:chOff x="987999" y="461925"/>
              <a:chExt cx="1514404" cy="1507151"/>
            </a:xfrm>
          </p:grpSpPr>
          <p:grpSp>
            <p:nvGrpSpPr>
              <p:cNvPr id="505" name="Google Shape;505;p9"/>
              <p:cNvGrpSpPr/>
              <p:nvPr/>
            </p:nvGrpSpPr>
            <p:grpSpPr>
              <a:xfrm>
                <a:off x="987999" y="461925"/>
                <a:ext cx="1514401" cy="1506302"/>
                <a:chOff x="987999" y="461925"/>
                <a:chExt cx="1514401" cy="1506302"/>
              </a:xfrm>
            </p:grpSpPr>
            <p:cxnSp>
              <p:nvCxnSpPr>
                <p:cNvPr id="506" name="Google Shape;506;p9"/>
                <p:cNvCxnSpPr/>
                <p:nvPr/>
              </p:nvCxnSpPr>
              <p:spPr>
                <a:xfrm>
                  <a:off x="9879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7" name="Google Shape;507;p9"/>
                <p:cNvCxnSpPr/>
                <p:nvPr/>
              </p:nvCxnSpPr>
              <p:spPr>
                <a:xfrm>
                  <a:off x="11772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8" name="Google Shape;508;p9"/>
                <p:cNvCxnSpPr/>
                <p:nvPr/>
              </p:nvCxnSpPr>
              <p:spPr>
                <a:xfrm>
                  <a:off x="13665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9" name="Google Shape;509;p9"/>
                <p:cNvCxnSpPr/>
                <p:nvPr/>
              </p:nvCxnSpPr>
              <p:spPr>
                <a:xfrm>
                  <a:off x="15558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0" name="Google Shape;510;p9"/>
                <p:cNvCxnSpPr/>
                <p:nvPr/>
              </p:nvCxnSpPr>
              <p:spPr>
                <a:xfrm>
                  <a:off x="17451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1" name="Google Shape;511;p9"/>
                <p:cNvCxnSpPr/>
                <p:nvPr/>
              </p:nvCxnSpPr>
              <p:spPr>
                <a:xfrm>
                  <a:off x="19344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2" name="Google Shape;512;p9"/>
                <p:cNvCxnSpPr/>
                <p:nvPr/>
              </p:nvCxnSpPr>
              <p:spPr>
                <a:xfrm>
                  <a:off x="21237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3" name="Google Shape;513;p9"/>
                <p:cNvCxnSpPr/>
                <p:nvPr/>
              </p:nvCxnSpPr>
              <p:spPr>
                <a:xfrm>
                  <a:off x="23130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4" name="Google Shape;514;p9"/>
                <p:cNvCxnSpPr/>
                <p:nvPr/>
              </p:nvCxnSpPr>
              <p:spPr>
                <a:xfrm>
                  <a:off x="2502400" y="461925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15" name="Google Shape;515;p9"/>
              <p:cNvGrpSpPr/>
              <p:nvPr/>
            </p:nvGrpSpPr>
            <p:grpSpPr>
              <a:xfrm>
                <a:off x="987999" y="461927"/>
                <a:ext cx="1514404" cy="1507149"/>
                <a:chOff x="987999" y="461927"/>
                <a:chExt cx="1514404" cy="1507149"/>
              </a:xfrm>
            </p:grpSpPr>
            <p:cxnSp>
              <p:nvCxnSpPr>
                <p:cNvPr id="516" name="Google Shape;516;p9"/>
                <p:cNvCxnSpPr/>
                <p:nvPr/>
              </p:nvCxnSpPr>
              <p:spPr>
                <a:xfrm>
                  <a:off x="988003" y="461927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7" name="Google Shape;517;p9"/>
                <p:cNvCxnSpPr/>
                <p:nvPr/>
              </p:nvCxnSpPr>
              <p:spPr>
                <a:xfrm>
                  <a:off x="987999" y="67723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8" name="Google Shape;518;p9"/>
                <p:cNvCxnSpPr/>
                <p:nvPr/>
              </p:nvCxnSpPr>
              <p:spPr>
                <a:xfrm>
                  <a:off x="987999" y="892542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9" name="Google Shape;519;p9"/>
                <p:cNvCxnSpPr/>
                <p:nvPr/>
              </p:nvCxnSpPr>
              <p:spPr>
                <a:xfrm>
                  <a:off x="987999" y="110784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0" name="Google Shape;520;p9"/>
                <p:cNvCxnSpPr/>
                <p:nvPr/>
              </p:nvCxnSpPr>
              <p:spPr>
                <a:xfrm>
                  <a:off x="987999" y="132315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1" name="Google Shape;521;p9"/>
                <p:cNvCxnSpPr/>
                <p:nvPr/>
              </p:nvCxnSpPr>
              <p:spPr>
                <a:xfrm>
                  <a:off x="987999" y="1538461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2" name="Google Shape;522;p9"/>
                <p:cNvCxnSpPr/>
                <p:nvPr/>
              </p:nvCxnSpPr>
              <p:spPr>
                <a:xfrm>
                  <a:off x="987999" y="175376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3" name="Google Shape;523;p9"/>
                <p:cNvCxnSpPr/>
                <p:nvPr/>
              </p:nvCxnSpPr>
              <p:spPr>
                <a:xfrm>
                  <a:off x="988003" y="1969076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24" name="Google Shape;524;p9"/>
            <p:cNvGrpSpPr/>
            <p:nvPr/>
          </p:nvGrpSpPr>
          <p:grpSpPr>
            <a:xfrm>
              <a:off x="-35275" y="2571732"/>
              <a:ext cx="4607271" cy="2603603"/>
              <a:chOff x="987999" y="461925"/>
              <a:chExt cx="1514404" cy="1507151"/>
            </a:xfrm>
          </p:grpSpPr>
          <p:grpSp>
            <p:nvGrpSpPr>
              <p:cNvPr id="525" name="Google Shape;525;p9"/>
              <p:cNvGrpSpPr/>
              <p:nvPr/>
            </p:nvGrpSpPr>
            <p:grpSpPr>
              <a:xfrm>
                <a:off x="987999" y="461925"/>
                <a:ext cx="1514401" cy="1506302"/>
                <a:chOff x="987999" y="461925"/>
                <a:chExt cx="1514401" cy="1506302"/>
              </a:xfrm>
            </p:grpSpPr>
            <p:cxnSp>
              <p:nvCxnSpPr>
                <p:cNvPr id="526" name="Google Shape;526;p9"/>
                <p:cNvCxnSpPr/>
                <p:nvPr/>
              </p:nvCxnSpPr>
              <p:spPr>
                <a:xfrm>
                  <a:off x="9879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7" name="Google Shape;527;p9"/>
                <p:cNvCxnSpPr/>
                <p:nvPr/>
              </p:nvCxnSpPr>
              <p:spPr>
                <a:xfrm>
                  <a:off x="11772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8" name="Google Shape;528;p9"/>
                <p:cNvCxnSpPr/>
                <p:nvPr/>
              </p:nvCxnSpPr>
              <p:spPr>
                <a:xfrm>
                  <a:off x="13665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9" name="Google Shape;529;p9"/>
                <p:cNvCxnSpPr/>
                <p:nvPr/>
              </p:nvCxnSpPr>
              <p:spPr>
                <a:xfrm>
                  <a:off x="15558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30" name="Google Shape;530;p9"/>
                <p:cNvCxnSpPr/>
                <p:nvPr/>
              </p:nvCxnSpPr>
              <p:spPr>
                <a:xfrm>
                  <a:off x="17451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31" name="Google Shape;531;p9"/>
                <p:cNvCxnSpPr/>
                <p:nvPr/>
              </p:nvCxnSpPr>
              <p:spPr>
                <a:xfrm>
                  <a:off x="19344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32" name="Google Shape;532;p9"/>
                <p:cNvCxnSpPr/>
                <p:nvPr/>
              </p:nvCxnSpPr>
              <p:spPr>
                <a:xfrm>
                  <a:off x="21237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33" name="Google Shape;533;p9"/>
                <p:cNvCxnSpPr/>
                <p:nvPr/>
              </p:nvCxnSpPr>
              <p:spPr>
                <a:xfrm>
                  <a:off x="23130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34" name="Google Shape;534;p9"/>
                <p:cNvCxnSpPr/>
                <p:nvPr/>
              </p:nvCxnSpPr>
              <p:spPr>
                <a:xfrm>
                  <a:off x="2502400" y="461925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35" name="Google Shape;535;p9"/>
              <p:cNvGrpSpPr/>
              <p:nvPr/>
            </p:nvGrpSpPr>
            <p:grpSpPr>
              <a:xfrm>
                <a:off x="987999" y="461927"/>
                <a:ext cx="1514404" cy="1507149"/>
                <a:chOff x="987999" y="461927"/>
                <a:chExt cx="1514404" cy="1507149"/>
              </a:xfrm>
            </p:grpSpPr>
            <p:cxnSp>
              <p:nvCxnSpPr>
                <p:cNvPr id="536" name="Google Shape;536;p9"/>
                <p:cNvCxnSpPr/>
                <p:nvPr/>
              </p:nvCxnSpPr>
              <p:spPr>
                <a:xfrm>
                  <a:off x="988003" y="461927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37" name="Google Shape;537;p9"/>
                <p:cNvCxnSpPr/>
                <p:nvPr/>
              </p:nvCxnSpPr>
              <p:spPr>
                <a:xfrm>
                  <a:off x="987999" y="67723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38" name="Google Shape;538;p9"/>
                <p:cNvCxnSpPr/>
                <p:nvPr/>
              </p:nvCxnSpPr>
              <p:spPr>
                <a:xfrm>
                  <a:off x="987999" y="892542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39" name="Google Shape;539;p9"/>
                <p:cNvCxnSpPr/>
                <p:nvPr/>
              </p:nvCxnSpPr>
              <p:spPr>
                <a:xfrm>
                  <a:off x="987999" y="110784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40" name="Google Shape;540;p9"/>
                <p:cNvCxnSpPr/>
                <p:nvPr/>
              </p:nvCxnSpPr>
              <p:spPr>
                <a:xfrm>
                  <a:off x="987999" y="132315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41" name="Google Shape;541;p9"/>
                <p:cNvCxnSpPr/>
                <p:nvPr/>
              </p:nvCxnSpPr>
              <p:spPr>
                <a:xfrm>
                  <a:off x="987999" y="1538461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42" name="Google Shape;542;p9"/>
                <p:cNvCxnSpPr/>
                <p:nvPr/>
              </p:nvCxnSpPr>
              <p:spPr>
                <a:xfrm>
                  <a:off x="987999" y="175376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43" name="Google Shape;543;p9"/>
                <p:cNvCxnSpPr/>
                <p:nvPr/>
              </p:nvCxnSpPr>
              <p:spPr>
                <a:xfrm>
                  <a:off x="988003" y="1969076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44" name="Google Shape;544;p9"/>
            <p:cNvGrpSpPr/>
            <p:nvPr/>
          </p:nvGrpSpPr>
          <p:grpSpPr>
            <a:xfrm>
              <a:off x="4572003" y="2571732"/>
              <a:ext cx="4607271" cy="2603603"/>
              <a:chOff x="987999" y="461925"/>
              <a:chExt cx="1514404" cy="1507151"/>
            </a:xfrm>
          </p:grpSpPr>
          <p:grpSp>
            <p:nvGrpSpPr>
              <p:cNvPr id="545" name="Google Shape;545;p9"/>
              <p:cNvGrpSpPr/>
              <p:nvPr/>
            </p:nvGrpSpPr>
            <p:grpSpPr>
              <a:xfrm>
                <a:off x="987999" y="461925"/>
                <a:ext cx="1514401" cy="1506302"/>
                <a:chOff x="987999" y="461925"/>
                <a:chExt cx="1514401" cy="1506302"/>
              </a:xfrm>
            </p:grpSpPr>
            <p:cxnSp>
              <p:nvCxnSpPr>
                <p:cNvPr id="546" name="Google Shape;546;p9"/>
                <p:cNvCxnSpPr/>
                <p:nvPr/>
              </p:nvCxnSpPr>
              <p:spPr>
                <a:xfrm>
                  <a:off x="9879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47" name="Google Shape;547;p9"/>
                <p:cNvCxnSpPr/>
                <p:nvPr/>
              </p:nvCxnSpPr>
              <p:spPr>
                <a:xfrm>
                  <a:off x="11772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48" name="Google Shape;548;p9"/>
                <p:cNvCxnSpPr/>
                <p:nvPr/>
              </p:nvCxnSpPr>
              <p:spPr>
                <a:xfrm>
                  <a:off x="13665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49" name="Google Shape;549;p9"/>
                <p:cNvCxnSpPr/>
                <p:nvPr/>
              </p:nvCxnSpPr>
              <p:spPr>
                <a:xfrm>
                  <a:off x="15558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50" name="Google Shape;550;p9"/>
                <p:cNvCxnSpPr/>
                <p:nvPr/>
              </p:nvCxnSpPr>
              <p:spPr>
                <a:xfrm>
                  <a:off x="17451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51" name="Google Shape;551;p9"/>
                <p:cNvCxnSpPr/>
                <p:nvPr/>
              </p:nvCxnSpPr>
              <p:spPr>
                <a:xfrm>
                  <a:off x="19344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52" name="Google Shape;552;p9"/>
                <p:cNvCxnSpPr/>
                <p:nvPr/>
              </p:nvCxnSpPr>
              <p:spPr>
                <a:xfrm>
                  <a:off x="21237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53" name="Google Shape;553;p9"/>
                <p:cNvCxnSpPr/>
                <p:nvPr/>
              </p:nvCxnSpPr>
              <p:spPr>
                <a:xfrm>
                  <a:off x="2313099" y="461927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54" name="Google Shape;554;p9"/>
                <p:cNvCxnSpPr/>
                <p:nvPr/>
              </p:nvCxnSpPr>
              <p:spPr>
                <a:xfrm>
                  <a:off x="2502400" y="461925"/>
                  <a:ext cx="0" cy="150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55" name="Google Shape;555;p9"/>
              <p:cNvGrpSpPr/>
              <p:nvPr/>
            </p:nvGrpSpPr>
            <p:grpSpPr>
              <a:xfrm>
                <a:off x="987999" y="461927"/>
                <a:ext cx="1514404" cy="1507149"/>
                <a:chOff x="987999" y="461927"/>
                <a:chExt cx="1514404" cy="1507149"/>
              </a:xfrm>
            </p:grpSpPr>
            <p:cxnSp>
              <p:nvCxnSpPr>
                <p:cNvPr id="556" name="Google Shape;556;p9"/>
                <p:cNvCxnSpPr/>
                <p:nvPr/>
              </p:nvCxnSpPr>
              <p:spPr>
                <a:xfrm>
                  <a:off x="988003" y="461927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57" name="Google Shape;557;p9"/>
                <p:cNvCxnSpPr/>
                <p:nvPr/>
              </p:nvCxnSpPr>
              <p:spPr>
                <a:xfrm>
                  <a:off x="987999" y="67723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58" name="Google Shape;558;p9"/>
                <p:cNvCxnSpPr/>
                <p:nvPr/>
              </p:nvCxnSpPr>
              <p:spPr>
                <a:xfrm>
                  <a:off x="987999" y="892542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59" name="Google Shape;559;p9"/>
                <p:cNvCxnSpPr/>
                <p:nvPr/>
              </p:nvCxnSpPr>
              <p:spPr>
                <a:xfrm>
                  <a:off x="987999" y="110784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60" name="Google Shape;560;p9"/>
                <p:cNvCxnSpPr/>
                <p:nvPr/>
              </p:nvCxnSpPr>
              <p:spPr>
                <a:xfrm>
                  <a:off x="987999" y="1323155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61" name="Google Shape;561;p9"/>
                <p:cNvCxnSpPr/>
                <p:nvPr/>
              </p:nvCxnSpPr>
              <p:spPr>
                <a:xfrm>
                  <a:off x="987999" y="1538461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62" name="Google Shape;562;p9"/>
                <p:cNvCxnSpPr/>
                <p:nvPr/>
              </p:nvCxnSpPr>
              <p:spPr>
                <a:xfrm>
                  <a:off x="987999" y="1753768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63" name="Google Shape;563;p9"/>
                <p:cNvCxnSpPr/>
                <p:nvPr/>
              </p:nvCxnSpPr>
              <p:spPr>
                <a:xfrm>
                  <a:off x="988003" y="1969076"/>
                  <a:ext cx="151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564" name="Google Shape;564;p9"/>
          <p:cNvSpPr/>
          <p:nvPr/>
        </p:nvSpPr>
        <p:spPr>
          <a:xfrm>
            <a:off x="1114800" y="1086000"/>
            <a:ext cx="6914400" cy="2971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9"/>
          <p:cNvSpPr txBox="1">
            <a:spLocks noGrp="1"/>
          </p:cNvSpPr>
          <p:nvPr>
            <p:ph type="title"/>
          </p:nvPr>
        </p:nvSpPr>
        <p:spPr>
          <a:xfrm>
            <a:off x="2098025" y="1609100"/>
            <a:ext cx="4947600" cy="7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66" name="Google Shape;566;p9"/>
          <p:cNvSpPr txBox="1">
            <a:spLocks noGrp="1"/>
          </p:cNvSpPr>
          <p:nvPr>
            <p:ph type="subTitle" idx="1"/>
          </p:nvPr>
        </p:nvSpPr>
        <p:spPr>
          <a:xfrm>
            <a:off x="2098025" y="2389294"/>
            <a:ext cx="4947600" cy="114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567" name="Google Shape;567;p9"/>
          <p:cNvGrpSpPr/>
          <p:nvPr/>
        </p:nvGrpSpPr>
        <p:grpSpPr>
          <a:xfrm>
            <a:off x="8031636" y="337016"/>
            <a:ext cx="820754" cy="1064503"/>
            <a:chOff x="7465916" y="720492"/>
            <a:chExt cx="1139144" cy="1477450"/>
          </a:xfrm>
        </p:grpSpPr>
        <p:sp>
          <p:nvSpPr>
            <p:cNvPr id="568" name="Google Shape;568;p9"/>
            <p:cNvSpPr/>
            <p:nvPr/>
          </p:nvSpPr>
          <p:spPr>
            <a:xfrm rot="-5400000">
              <a:off x="7646560" y="1239442"/>
              <a:ext cx="1024800" cy="892200"/>
            </a:xfrm>
            <a:prstGeom prst="flowChartDelay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9"/>
            <p:cNvSpPr/>
            <p:nvPr/>
          </p:nvSpPr>
          <p:spPr>
            <a:xfrm rot="-5400000">
              <a:off x="7597172" y="1148912"/>
              <a:ext cx="1024800" cy="892200"/>
            </a:xfrm>
            <a:prstGeom prst="flowChartDelay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9"/>
            <p:cNvSpPr/>
            <p:nvPr/>
          </p:nvSpPr>
          <p:spPr>
            <a:xfrm rot="-5400000">
              <a:off x="7547783" y="1058382"/>
              <a:ext cx="1024800" cy="892200"/>
            </a:xfrm>
            <a:prstGeom prst="flowChartDelay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9"/>
            <p:cNvSpPr/>
            <p:nvPr/>
          </p:nvSpPr>
          <p:spPr>
            <a:xfrm rot="-5400000">
              <a:off x="7498394" y="967852"/>
              <a:ext cx="1024800" cy="892200"/>
            </a:xfrm>
            <a:prstGeom prst="flowChartDelay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9"/>
            <p:cNvSpPr/>
            <p:nvPr/>
          </p:nvSpPr>
          <p:spPr>
            <a:xfrm rot="-5400000">
              <a:off x="7449005" y="877322"/>
              <a:ext cx="1024800" cy="892200"/>
            </a:xfrm>
            <a:prstGeom prst="flowChartDelay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9"/>
            <p:cNvSpPr/>
            <p:nvPr/>
          </p:nvSpPr>
          <p:spPr>
            <a:xfrm rot="-5400000">
              <a:off x="7399616" y="786792"/>
              <a:ext cx="1024800" cy="892200"/>
            </a:xfrm>
            <a:prstGeom prst="flowChartDelay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4" name="Google Shape;574;p9"/>
          <p:cNvSpPr/>
          <p:nvPr/>
        </p:nvSpPr>
        <p:spPr>
          <a:xfrm flipH="1">
            <a:off x="7822627" y="4596843"/>
            <a:ext cx="429900" cy="418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0538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33700" y="339325"/>
            <a:ext cx="8083800" cy="759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37508"/>
            <a:ext cx="7717500" cy="3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9" r:id="rId2"/>
    <p:sldLayoutId id="2147483670" r:id="rId3"/>
    <p:sldLayoutId id="2147483673" r:id="rId4"/>
    <p:sldLayoutId id="2147483681" r:id="rId5"/>
    <p:sldLayoutId id="2147483682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9" name="Google Shape;2079;p33"/>
          <p:cNvSpPr/>
          <p:nvPr/>
        </p:nvSpPr>
        <p:spPr>
          <a:xfrm>
            <a:off x="1118025" y="1086025"/>
            <a:ext cx="6908700" cy="2229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0" name="Google Shape;2080;p33"/>
          <p:cNvSpPr txBox="1">
            <a:spLocks noGrp="1"/>
          </p:cNvSpPr>
          <p:nvPr>
            <p:ph type="subTitle" idx="1"/>
          </p:nvPr>
        </p:nvSpPr>
        <p:spPr>
          <a:xfrm>
            <a:off x="2005080" y="3867942"/>
            <a:ext cx="5133689" cy="3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0" i="0" u="none" strike="noStrike" dirty="0" err="1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Ștefan</a:t>
            </a:r>
            <a:r>
              <a:rPr lang="en-GB" sz="1600" b="0" i="0" u="none" strike="noStrike" dirty="0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 Iordache, </a:t>
            </a:r>
            <a:r>
              <a:rPr lang="en-GB" sz="1600" b="0" i="0" u="none" strike="noStrike" dirty="0" err="1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Cătălina</a:t>
            </a:r>
            <a:r>
              <a:rPr lang="en-GB" sz="1600" b="0" i="0" u="none" strike="noStrike" dirty="0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 Iordache, </a:t>
            </a:r>
            <a:r>
              <a:rPr lang="en-GB" sz="1600" b="0" i="0" u="none" strike="noStrike" dirty="0" err="1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Ciprian</a:t>
            </a:r>
            <a:r>
              <a:rPr lang="en-GB" sz="1600" b="0" i="0" u="none" strike="noStrike" dirty="0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 </a:t>
            </a:r>
            <a:r>
              <a:rPr lang="en-GB" sz="1600" b="0" i="0" u="none" strike="noStrike" dirty="0" err="1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Păduraru</a:t>
            </a:r>
            <a:r>
              <a:rPr lang="en-GB" sz="1600" b="0" i="0" dirty="0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​</a:t>
            </a:r>
            <a:endParaRPr lang="en-GB" dirty="0"/>
          </a:p>
        </p:txBody>
      </p:sp>
      <p:sp>
        <p:nvSpPr>
          <p:cNvPr id="2081" name="Google Shape;2081;p33"/>
          <p:cNvSpPr txBox="1">
            <a:spLocks noGrp="1"/>
          </p:cNvSpPr>
          <p:nvPr>
            <p:ph type="ctrTitle"/>
          </p:nvPr>
        </p:nvSpPr>
        <p:spPr>
          <a:xfrm>
            <a:off x="1340625" y="1354950"/>
            <a:ext cx="6462600" cy="83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err="1"/>
              <a:t>Introducere</a:t>
            </a:r>
            <a:r>
              <a:rPr lang="en" sz="3200" dirty="0"/>
              <a:t> </a:t>
            </a:r>
            <a:r>
              <a:rPr lang="en" sz="3200" dirty="0" err="1"/>
              <a:t>în</a:t>
            </a:r>
            <a:r>
              <a:rPr lang="en" sz="3200" dirty="0"/>
              <a:t> Reinforcement Learning</a:t>
            </a:r>
            <a:endParaRPr sz="3200" dirty="0"/>
          </a:p>
        </p:txBody>
      </p:sp>
      <p:sp>
        <p:nvSpPr>
          <p:cNvPr id="2082" name="Google Shape;2082;p33"/>
          <p:cNvSpPr/>
          <p:nvPr/>
        </p:nvSpPr>
        <p:spPr>
          <a:xfrm>
            <a:off x="2649300" y="2361196"/>
            <a:ext cx="3872285" cy="68931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RO" dirty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1"/>
                </a:solidFill>
                <a:latin typeface="Merriweather"/>
              </a:rPr>
              <a:t>Cursul #8</a:t>
            </a:r>
            <a:endParaRPr b="0" i="0" dirty="0"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solidFill>
                <a:schemeClr val="lt1"/>
              </a:solidFill>
              <a:latin typeface="Merriweather"/>
            </a:endParaRPr>
          </a:p>
        </p:txBody>
      </p:sp>
      <p:sp>
        <p:nvSpPr>
          <p:cNvPr id="2083" name="Google Shape;2083;p33"/>
          <p:cNvSpPr/>
          <p:nvPr/>
        </p:nvSpPr>
        <p:spPr>
          <a:xfrm>
            <a:off x="3261615" y="2357391"/>
            <a:ext cx="2647657" cy="68931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solidFill>
                <a:schemeClr val="lt1"/>
              </a:solidFill>
              <a:latin typeface="Merriweather"/>
            </a:endParaRPr>
          </a:p>
        </p:txBody>
      </p:sp>
      <p:grpSp>
        <p:nvGrpSpPr>
          <p:cNvPr id="2084" name="Google Shape;2084;p33"/>
          <p:cNvGrpSpPr/>
          <p:nvPr/>
        </p:nvGrpSpPr>
        <p:grpSpPr>
          <a:xfrm>
            <a:off x="7803335" y="4060517"/>
            <a:ext cx="798976" cy="380999"/>
            <a:chOff x="7740700" y="4100311"/>
            <a:chExt cx="786936" cy="604089"/>
          </a:xfrm>
        </p:grpSpPr>
        <p:grpSp>
          <p:nvGrpSpPr>
            <p:cNvPr id="2085" name="Google Shape;2085;p33"/>
            <p:cNvGrpSpPr/>
            <p:nvPr/>
          </p:nvGrpSpPr>
          <p:grpSpPr>
            <a:xfrm>
              <a:off x="7740700" y="4149700"/>
              <a:ext cx="737550" cy="554700"/>
              <a:chOff x="7740700" y="4149700"/>
              <a:chExt cx="737550" cy="554700"/>
            </a:xfrm>
          </p:grpSpPr>
          <p:sp>
            <p:nvSpPr>
              <p:cNvPr id="2086" name="Google Shape;2086;p33"/>
              <p:cNvSpPr/>
              <p:nvPr/>
            </p:nvSpPr>
            <p:spPr>
              <a:xfrm rot="5400000">
                <a:off x="7905550" y="4131700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33"/>
              <p:cNvSpPr/>
              <p:nvPr/>
            </p:nvSpPr>
            <p:spPr>
              <a:xfrm>
                <a:off x="7740700" y="4286500"/>
                <a:ext cx="86400" cy="281100"/>
              </a:xfrm>
              <a:prstGeom prst="rect">
                <a:avLst/>
              </a:pr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88" name="Google Shape;2088;p33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89" name="Google Shape;2089;p33"/>
          <p:cNvSpPr/>
          <p:nvPr/>
        </p:nvSpPr>
        <p:spPr>
          <a:xfrm>
            <a:off x="2102264" y="175464"/>
            <a:ext cx="337500" cy="329100"/>
          </a:xfrm>
          <a:prstGeom prst="star4">
            <a:avLst>
              <a:gd name="adj" fmla="val 12500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0" name="Google Shape;2090;p33"/>
          <p:cNvSpPr/>
          <p:nvPr/>
        </p:nvSpPr>
        <p:spPr>
          <a:xfrm>
            <a:off x="948396" y="1289701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1" name="Google Shape;2091;p33"/>
          <p:cNvSpPr/>
          <p:nvPr/>
        </p:nvSpPr>
        <p:spPr>
          <a:xfrm>
            <a:off x="7248344" y="3112759"/>
            <a:ext cx="427200" cy="4164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92" name="Google Shape;2092;p33"/>
          <p:cNvGrpSpPr/>
          <p:nvPr/>
        </p:nvGrpSpPr>
        <p:grpSpPr>
          <a:xfrm>
            <a:off x="7459073" y="337966"/>
            <a:ext cx="1143140" cy="598828"/>
            <a:chOff x="7055900" y="279450"/>
            <a:chExt cx="1820576" cy="953700"/>
          </a:xfrm>
        </p:grpSpPr>
        <p:sp>
          <p:nvSpPr>
            <p:cNvPr id="2093" name="Google Shape;2093;p33"/>
            <p:cNvSpPr/>
            <p:nvPr/>
          </p:nvSpPr>
          <p:spPr>
            <a:xfrm>
              <a:off x="7055900" y="279450"/>
              <a:ext cx="953700" cy="9537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3"/>
            <p:cNvSpPr/>
            <p:nvPr/>
          </p:nvSpPr>
          <p:spPr>
            <a:xfrm>
              <a:off x="7272619" y="279450"/>
              <a:ext cx="953700" cy="9537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3"/>
            <p:cNvSpPr/>
            <p:nvPr/>
          </p:nvSpPr>
          <p:spPr>
            <a:xfrm>
              <a:off x="7489338" y="279450"/>
              <a:ext cx="953700" cy="9537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3"/>
            <p:cNvSpPr/>
            <p:nvPr/>
          </p:nvSpPr>
          <p:spPr>
            <a:xfrm>
              <a:off x="7706057" y="279450"/>
              <a:ext cx="953700" cy="9537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3"/>
            <p:cNvSpPr/>
            <p:nvPr/>
          </p:nvSpPr>
          <p:spPr>
            <a:xfrm>
              <a:off x="7922776" y="279450"/>
              <a:ext cx="953700" cy="9537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8" name="Google Shape;2098;p33"/>
          <p:cNvGrpSpPr/>
          <p:nvPr/>
        </p:nvGrpSpPr>
        <p:grpSpPr>
          <a:xfrm>
            <a:off x="539126" y="3307343"/>
            <a:ext cx="584139" cy="656583"/>
            <a:chOff x="848509" y="2822478"/>
            <a:chExt cx="624748" cy="702228"/>
          </a:xfrm>
        </p:grpSpPr>
        <p:sp>
          <p:nvSpPr>
            <p:cNvPr id="2099" name="Google Shape;2099;p33"/>
            <p:cNvSpPr/>
            <p:nvPr/>
          </p:nvSpPr>
          <p:spPr>
            <a:xfrm rot="-5400000">
              <a:off x="950207" y="3001656"/>
              <a:ext cx="559200" cy="486900"/>
            </a:xfrm>
            <a:prstGeom prst="flowChartDelay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3"/>
            <p:cNvSpPr/>
            <p:nvPr/>
          </p:nvSpPr>
          <p:spPr>
            <a:xfrm rot="-5400000">
              <a:off x="904258" y="2953980"/>
              <a:ext cx="559200" cy="486900"/>
            </a:xfrm>
            <a:prstGeom prst="flowChartDelay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3"/>
            <p:cNvSpPr/>
            <p:nvPr/>
          </p:nvSpPr>
          <p:spPr>
            <a:xfrm rot="-5400000">
              <a:off x="858308" y="2906304"/>
              <a:ext cx="559200" cy="486900"/>
            </a:xfrm>
            <a:prstGeom prst="flowChartDelay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3"/>
            <p:cNvSpPr/>
            <p:nvPr/>
          </p:nvSpPr>
          <p:spPr>
            <a:xfrm rot="-5400000">
              <a:off x="812359" y="2858628"/>
              <a:ext cx="559200" cy="486900"/>
            </a:xfrm>
            <a:prstGeom prst="flowChartDelay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00" y="340475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DQN – Q-</a:t>
            </a:r>
            <a:r>
              <a:rPr lang="ro-RO" sz="2400" dirty="0" err="1"/>
              <a:t>Network</a:t>
            </a:r>
            <a:endParaRPr lang="ro-RO" sz="2400" dirty="0"/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562281BA-F2BA-F78C-035A-6BB53B4E2AC5}"/>
              </a:ext>
            </a:extLst>
          </p:cNvPr>
          <p:cNvSpPr txBox="1">
            <a:spLocks/>
          </p:cNvSpPr>
          <p:nvPr/>
        </p:nvSpPr>
        <p:spPr>
          <a:xfrm>
            <a:off x="539500" y="2156347"/>
            <a:ext cx="3036212" cy="1876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ectral"/>
              <a:buChar char="●"/>
              <a:defRPr sz="1400" b="1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>
              <a:lnSpc>
                <a:spcPct val="150000"/>
              </a:lnSpc>
            </a:pPr>
            <a:r>
              <a:rPr lang="en-RO" b="0" dirty="0">
                <a:solidFill>
                  <a:schemeClr val="bg1">
                    <a:lumMod val="10000"/>
                  </a:schemeClr>
                </a:solidFill>
              </a:rPr>
              <a:t>Selectăm acțiunea prezisă cu ajutorul Q-value (în cazul expus a4, cu ajutorul q4).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870656E6-696C-297B-1413-7C0230494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916" y="1747576"/>
            <a:ext cx="4791863" cy="2189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297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00" y="340475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DQN – Target </a:t>
            </a:r>
            <a:r>
              <a:rPr lang="ro-RO" sz="2400" dirty="0" err="1"/>
              <a:t>Network</a:t>
            </a:r>
            <a:endParaRPr lang="ro-RO" sz="2400" dirty="0"/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562281BA-F2BA-F78C-035A-6BB53B4E2AC5}"/>
              </a:ext>
            </a:extLst>
          </p:cNvPr>
          <p:cNvSpPr txBox="1">
            <a:spLocks/>
          </p:cNvSpPr>
          <p:nvPr/>
        </p:nvSpPr>
        <p:spPr>
          <a:xfrm>
            <a:off x="539500" y="1826205"/>
            <a:ext cx="3868727" cy="2490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ectral"/>
              <a:buChar char="●"/>
              <a:defRPr sz="1400" b="1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>
              <a:lnSpc>
                <a:spcPct val="150000"/>
              </a:lnSpc>
            </a:pPr>
            <a:r>
              <a:rPr lang="en-RO" b="0" dirty="0">
                <a:solidFill>
                  <a:schemeClr val="bg1">
                    <a:lumMod val="10000"/>
                  </a:schemeClr>
                </a:solidFill>
              </a:rPr>
              <a:t>Folosim starea următoare drept input pentru Target Network, astfel prezicând valorile Q pentru toate acțiunile care pot fi luate din starea următoare. </a:t>
            </a:r>
          </a:p>
          <a:p>
            <a:pPr>
              <a:lnSpc>
                <a:spcPct val="150000"/>
              </a:lnSpc>
            </a:pPr>
            <a:r>
              <a:rPr lang="en-RO" b="0" dirty="0">
                <a:solidFill>
                  <a:schemeClr val="bg1">
                    <a:lumMod val="10000"/>
                  </a:schemeClr>
                </a:solidFill>
              </a:rPr>
              <a:t>Selectăm acțiunea cu Q-value maxim.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7FAE7F1A-CFBE-3B28-2576-47C1AB940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8487" y="1951728"/>
            <a:ext cx="3614761" cy="1782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994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00" y="340475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DQN – Target Q-</a:t>
            </a:r>
            <a:r>
              <a:rPr lang="ro-RO" sz="2400" dirty="0" err="1"/>
              <a:t>Value</a:t>
            </a:r>
            <a:endParaRPr lang="ro-RO" sz="2400" dirty="0"/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 descr="Graphical user interface, diagram, text, application&#10;&#10;Description automatically generated">
            <a:extLst>
              <a:ext uri="{FF2B5EF4-FFF2-40B4-BE49-F238E27FC236}">
                <a16:creationId xmlns:a16="http://schemas.microsoft.com/office/drawing/2014/main" id="{C7446BC6-1F98-D1BE-3552-7A7F49A74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3083" y="1471799"/>
            <a:ext cx="5537733" cy="2927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4244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00" y="340475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DQN – </a:t>
            </a:r>
            <a:r>
              <a:rPr lang="ro-RO" sz="2400" dirty="0" err="1"/>
              <a:t>Loss</a:t>
            </a:r>
            <a:endParaRPr lang="ro-RO" sz="2400" dirty="0"/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CEA4160-B19E-B83E-77F5-3DBF9514E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8624" y="1471799"/>
            <a:ext cx="5786651" cy="2908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6555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00" y="340475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DQN – </a:t>
            </a:r>
            <a:r>
              <a:rPr lang="ro-RO" sz="2400" dirty="0" err="1"/>
              <a:t>Loss</a:t>
            </a:r>
            <a:endParaRPr lang="ro-RO" sz="2400" dirty="0"/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AE9E65C-959C-0E8F-586C-28FDD211AE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4189" y="1471799"/>
            <a:ext cx="5735522" cy="2950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2060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50" y="340409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DQN – Back-</a:t>
            </a:r>
            <a:r>
              <a:rPr lang="ro-RO" sz="2400" dirty="0" err="1"/>
              <a:t>Propagation</a:t>
            </a:r>
            <a:r>
              <a:rPr lang="ro-RO" sz="2400" dirty="0"/>
              <a:t> – Q-</a:t>
            </a:r>
            <a:r>
              <a:rPr lang="ro-RO" sz="2400" dirty="0" err="1"/>
              <a:t>Network</a:t>
            </a:r>
            <a:endParaRPr lang="ro-RO" sz="2400" dirty="0"/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4BC5D185-6869-77B5-8640-274011287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8712" y="1861683"/>
            <a:ext cx="4625738" cy="2135983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7617E7F8-5A81-133F-F738-D36F711B0D80}"/>
              </a:ext>
            </a:extLst>
          </p:cNvPr>
          <p:cNvSpPr txBox="1">
            <a:spLocks/>
          </p:cNvSpPr>
          <p:nvPr/>
        </p:nvSpPr>
        <p:spPr>
          <a:xfrm>
            <a:off x="539550" y="1894558"/>
            <a:ext cx="3215604" cy="2070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ectral"/>
              <a:buChar char="●"/>
              <a:defRPr sz="1400" b="1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>
              <a:lnSpc>
                <a:spcPct val="150000"/>
              </a:lnSpc>
            </a:pPr>
            <a:r>
              <a:rPr lang="en-RO" b="0" dirty="0">
                <a:solidFill>
                  <a:schemeClr val="bg1">
                    <a:lumMod val="10000"/>
                  </a:schemeClr>
                </a:solidFill>
              </a:rPr>
              <a:t>Actualizăm ponderile pentru Q-Network prin procedeul denumit Back-Propagation, asistat de Gradient Descent.</a:t>
            </a:r>
          </a:p>
          <a:p>
            <a:pPr>
              <a:lnSpc>
                <a:spcPct val="150000"/>
              </a:lnSpc>
            </a:pPr>
            <a:r>
              <a:rPr lang="en-RO" b="0" dirty="0">
                <a:solidFill>
                  <a:schemeClr val="bg1">
                    <a:lumMod val="10000"/>
                  </a:schemeClr>
                </a:solidFill>
              </a:rPr>
              <a:t>Nu sunt actualizate ponderile pentru Target Network!</a:t>
            </a:r>
          </a:p>
        </p:txBody>
      </p:sp>
    </p:spTree>
    <p:extLst>
      <p:ext uri="{BB962C8B-B14F-4D97-AF65-F5344CB8AC3E}">
        <p14:creationId xmlns:p14="http://schemas.microsoft.com/office/powerpoint/2010/main" val="21636915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50" y="340409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DQN – Update Target </a:t>
            </a:r>
            <a:r>
              <a:rPr lang="ro-RO" sz="2400" dirty="0" err="1"/>
              <a:t>Network</a:t>
            </a:r>
            <a:endParaRPr lang="ro-RO" sz="2400" dirty="0"/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ubtitle 2">
            <a:extLst>
              <a:ext uri="{FF2B5EF4-FFF2-40B4-BE49-F238E27FC236}">
                <a16:creationId xmlns:a16="http://schemas.microsoft.com/office/drawing/2014/main" id="{7617E7F8-5A81-133F-F738-D36F711B0D80}"/>
              </a:ext>
            </a:extLst>
          </p:cNvPr>
          <p:cNvSpPr txBox="1">
            <a:spLocks/>
          </p:cNvSpPr>
          <p:nvPr/>
        </p:nvSpPr>
        <p:spPr>
          <a:xfrm>
            <a:off x="539550" y="1440566"/>
            <a:ext cx="3215604" cy="1417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ectral"/>
              <a:buChar char="●"/>
              <a:defRPr sz="1400" b="1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>
              <a:lnSpc>
                <a:spcPct val="150000"/>
              </a:lnSpc>
            </a:pPr>
            <a:r>
              <a:rPr lang="en-RO" b="0" dirty="0">
                <a:solidFill>
                  <a:schemeClr val="bg1">
                    <a:lumMod val="10000"/>
                  </a:schemeClr>
                </a:solidFill>
              </a:rPr>
              <a:t>Actualizarea Target Network se realizează prin copierea Q-Network după T momente de timp.</a:t>
            </a:r>
          </a:p>
        </p:txBody>
      </p:sp>
      <p:pic>
        <p:nvPicPr>
          <p:cNvPr id="3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1034B66-12DD-AEE0-1A43-79683BDB35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1884" y="2763672"/>
            <a:ext cx="5415105" cy="159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3631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" name="Google Shape;2191;p37"/>
          <p:cNvSpPr txBox="1">
            <a:spLocks noGrp="1"/>
          </p:cNvSpPr>
          <p:nvPr>
            <p:ph type="title" idx="2"/>
          </p:nvPr>
        </p:nvSpPr>
        <p:spPr>
          <a:xfrm>
            <a:off x="2210650" y="1683075"/>
            <a:ext cx="4720200" cy="17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Policy Gradients</a:t>
            </a:r>
            <a:endParaRPr sz="4400" dirty="0"/>
          </a:p>
        </p:txBody>
      </p:sp>
      <p:sp>
        <p:nvSpPr>
          <p:cNvPr id="2193" name="Google Shape;2193;p37"/>
          <p:cNvSpPr/>
          <p:nvPr/>
        </p:nvSpPr>
        <p:spPr>
          <a:xfrm>
            <a:off x="2295151" y="540928"/>
            <a:ext cx="1907849" cy="11483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dk1"/>
                </a:solidFill>
                <a:latin typeface="Merriweather;900"/>
              </a:rPr>
              <a:t>0</a:t>
            </a:r>
            <a:r>
              <a:rPr lang="en-RO" b="0" i="0" dirty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dk1"/>
                </a:solidFill>
                <a:latin typeface="Merriweather;900"/>
              </a:rPr>
              <a:t>2</a:t>
            </a:r>
            <a:endParaRPr b="0" i="0" dirty="0"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solidFill>
                <a:schemeClr val="dk1"/>
              </a:solidFill>
              <a:latin typeface="Merriweather;900"/>
            </a:endParaRPr>
          </a:p>
        </p:txBody>
      </p:sp>
      <p:sp>
        <p:nvSpPr>
          <p:cNvPr id="2194" name="Google Shape;2194;p37"/>
          <p:cNvSpPr/>
          <p:nvPr/>
        </p:nvSpPr>
        <p:spPr>
          <a:xfrm>
            <a:off x="2235711" y="549501"/>
            <a:ext cx="1907849" cy="11483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dk1"/>
                </a:solidFill>
                <a:latin typeface="Merriweather;900"/>
              </a:rPr>
              <a:t>0</a:t>
            </a:r>
            <a:r>
              <a:rPr lang="en-RO" b="0" i="0" dirty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dk1"/>
                </a:solidFill>
                <a:latin typeface="Merriweather;900"/>
              </a:rPr>
              <a:t>2</a:t>
            </a:r>
            <a:endParaRPr b="0" i="0" dirty="0"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solidFill>
                <a:schemeClr val="dk1"/>
              </a:solidFill>
              <a:latin typeface="Merriweather;900"/>
            </a:endParaRPr>
          </a:p>
        </p:txBody>
      </p:sp>
      <p:sp>
        <p:nvSpPr>
          <p:cNvPr id="2195" name="Google Shape;2195;p37"/>
          <p:cNvSpPr/>
          <p:nvPr/>
        </p:nvSpPr>
        <p:spPr>
          <a:xfrm>
            <a:off x="1594863" y="1565164"/>
            <a:ext cx="236700" cy="2307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6" name="Google Shape;2196;p37"/>
          <p:cNvSpPr/>
          <p:nvPr/>
        </p:nvSpPr>
        <p:spPr>
          <a:xfrm>
            <a:off x="6757396" y="3778965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97" name="Google Shape;2197;p37"/>
          <p:cNvGrpSpPr/>
          <p:nvPr/>
        </p:nvGrpSpPr>
        <p:grpSpPr>
          <a:xfrm>
            <a:off x="6939236" y="1683082"/>
            <a:ext cx="1370960" cy="1778111"/>
            <a:chOff x="7465916" y="720492"/>
            <a:chExt cx="1139144" cy="1477450"/>
          </a:xfrm>
        </p:grpSpPr>
        <p:sp>
          <p:nvSpPr>
            <p:cNvPr id="2198" name="Google Shape;2198;p37"/>
            <p:cNvSpPr/>
            <p:nvPr/>
          </p:nvSpPr>
          <p:spPr>
            <a:xfrm rot="-5400000">
              <a:off x="7646560" y="1239442"/>
              <a:ext cx="1024800" cy="892200"/>
            </a:xfrm>
            <a:prstGeom prst="flowChartDelay">
              <a:avLst/>
            </a:prstGeom>
            <a:solidFill>
              <a:schemeClr val="accen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37"/>
            <p:cNvSpPr/>
            <p:nvPr/>
          </p:nvSpPr>
          <p:spPr>
            <a:xfrm rot="-5400000">
              <a:off x="7597172" y="1148912"/>
              <a:ext cx="1024800" cy="892200"/>
            </a:xfrm>
            <a:prstGeom prst="flowChartDelay">
              <a:avLst/>
            </a:prstGeom>
            <a:solidFill>
              <a:schemeClr val="accen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37"/>
            <p:cNvSpPr/>
            <p:nvPr/>
          </p:nvSpPr>
          <p:spPr>
            <a:xfrm rot="-5400000">
              <a:off x="7547783" y="1058382"/>
              <a:ext cx="1024800" cy="892200"/>
            </a:xfrm>
            <a:prstGeom prst="flowChartDelay">
              <a:avLst/>
            </a:prstGeom>
            <a:solidFill>
              <a:schemeClr val="accen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37"/>
            <p:cNvSpPr/>
            <p:nvPr/>
          </p:nvSpPr>
          <p:spPr>
            <a:xfrm rot="-5400000">
              <a:off x="7498394" y="967852"/>
              <a:ext cx="1024800" cy="892200"/>
            </a:xfrm>
            <a:prstGeom prst="flowChartDelay">
              <a:avLst/>
            </a:prstGeom>
            <a:solidFill>
              <a:schemeClr val="accen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37"/>
            <p:cNvSpPr/>
            <p:nvPr/>
          </p:nvSpPr>
          <p:spPr>
            <a:xfrm rot="-5400000">
              <a:off x="7449005" y="877322"/>
              <a:ext cx="1024800" cy="892200"/>
            </a:xfrm>
            <a:prstGeom prst="flowChartDelay">
              <a:avLst/>
            </a:prstGeom>
            <a:solidFill>
              <a:schemeClr val="accen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37"/>
            <p:cNvSpPr/>
            <p:nvPr/>
          </p:nvSpPr>
          <p:spPr>
            <a:xfrm rot="-5400000">
              <a:off x="7399616" y="786792"/>
              <a:ext cx="1024800" cy="892200"/>
            </a:xfrm>
            <a:prstGeom prst="flowChartDelay">
              <a:avLst/>
            </a:prstGeom>
            <a:solidFill>
              <a:schemeClr val="accen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4" name="Google Shape;2204;p37"/>
          <p:cNvGrpSpPr/>
          <p:nvPr/>
        </p:nvGrpSpPr>
        <p:grpSpPr>
          <a:xfrm rot="5400000">
            <a:off x="-149785" y="2103340"/>
            <a:ext cx="1764685" cy="924421"/>
            <a:chOff x="7055900" y="279450"/>
            <a:chExt cx="1820576" cy="953700"/>
          </a:xfrm>
        </p:grpSpPr>
        <p:sp>
          <p:nvSpPr>
            <p:cNvPr id="2205" name="Google Shape;2205;p37"/>
            <p:cNvSpPr/>
            <p:nvPr/>
          </p:nvSpPr>
          <p:spPr>
            <a:xfrm>
              <a:off x="7055900" y="279450"/>
              <a:ext cx="953700" cy="9537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7"/>
            <p:cNvSpPr/>
            <p:nvPr/>
          </p:nvSpPr>
          <p:spPr>
            <a:xfrm>
              <a:off x="7272619" y="279450"/>
              <a:ext cx="953700" cy="9537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37"/>
            <p:cNvSpPr/>
            <p:nvPr/>
          </p:nvSpPr>
          <p:spPr>
            <a:xfrm>
              <a:off x="7489338" y="279450"/>
              <a:ext cx="953700" cy="9537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37"/>
            <p:cNvSpPr/>
            <p:nvPr/>
          </p:nvSpPr>
          <p:spPr>
            <a:xfrm>
              <a:off x="7706057" y="279450"/>
              <a:ext cx="953700" cy="9537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37"/>
            <p:cNvSpPr/>
            <p:nvPr/>
          </p:nvSpPr>
          <p:spPr>
            <a:xfrm>
              <a:off x="7922776" y="279450"/>
              <a:ext cx="953700" cy="9537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10" name="Google Shape;2210;p37"/>
          <p:cNvSpPr/>
          <p:nvPr/>
        </p:nvSpPr>
        <p:spPr>
          <a:xfrm>
            <a:off x="3843151" y="434151"/>
            <a:ext cx="236700" cy="230700"/>
          </a:xfrm>
          <a:prstGeom prst="star4">
            <a:avLst>
              <a:gd name="adj" fmla="val 12500"/>
            </a:avLst>
          </a:prstGeom>
          <a:solidFill>
            <a:schemeClr val="accent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46976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50" y="340409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Cum funcționează? Ce e diferit?</a:t>
            </a:r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ubtitle 2">
            <a:extLst>
              <a:ext uri="{FF2B5EF4-FFF2-40B4-BE49-F238E27FC236}">
                <a16:creationId xmlns:a16="http://schemas.microsoft.com/office/drawing/2014/main" id="{7617E7F8-5A81-133F-F738-D36F711B0D80}"/>
              </a:ext>
            </a:extLst>
          </p:cNvPr>
          <p:cNvSpPr txBox="1">
            <a:spLocks/>
          </p:cNvSpPr>
          <p:nvPr/>
        </p:nvSpPr>
        <p:spPr>
          <a:xfrm>
            <a:off x="539550" y="1715087"/>
            <a:ext cx="2797328" cy="2619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ectral"/>
              <a:buChar char="●"/>
              <a:defRPr sz="1400" b="1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>
              <a:lnSpc>
                <a:spcPct val="150000"/>
              </a:lnSpc>
            </a:pPr>
            <a:r>
              <a:rPr lang="en-RO" dirty="0">
                <a:solidFill>
                  <a:srgbClr val="FF0000"/>
                </a:solidFill>
              </a:rPr>
              <a:t>Pasul 5 este cel mai important!</a:t>
            </a:r>
          </a:p>
          <a:p>
            <a:pPr>
              <a:lnSpc>
                <a:spcPct val="150000"/>
              </a:lnSpc>
            </a:pPr>
            <a:r>
              <a:rPr lang="en-RO" dirty="0">
                <a:solidFill>
                  <a:schemeClr val="bg1">
                    <a:lumMod val="10000"/>
                  </a:schemeClr>
                </a:solidFill>
              </a:rPr>
              <a:t>Considerând traiectoria τ vom ajusta politica folosind totalul de recompense R(τ).</a:t>
            </a:r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784F0AEE-44C8-ABDE-55EE-08BF3B2465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4770" y="1592258"/>
            <a:ext cx="5005355" cy="2619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6">
            <a:extLst>
              <a:ext uri="{FF2B5EF4-FFF2-40B4-BE49-F238E27FC236}">
                <a16:creationId xmlns:a16="http://schemas.microsoft.com/office/drawing/2014/main" id="{57BD92E0-DC03-1EFA-9853-F08BE757D7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61" r="32836"/>
          <a:stretch/>
        </p:blipFill>
        <p:spPr bwMode="auto">
          <a:xfrm>
            <a:off x="3219165" y="4453427"/>
            <a:ext cx="2705669" cy="406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12979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21C01-FCE4-C258-A2B9-E77EF3852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419" y="1114753"/>
            <a:ext cx="6932428" cy="2904354"/>
          </a:xfrm>
        </p:spPr>
        <p:txBody>
          <a:bodyPr/>
          <a:lstStyle/>
          <a:p>
            <a:r>
              <a:rPr lang="en-RO" dirty="0"/>
              <a:t>Policy Gradients?</a:t>
            </a:r>
            <a:br>
              <a:rPr lang="en-RO" dirty="0"/>
            </a:br>
            <a:br>
              <a:rPr lang="en-RO" dirty="0"/>
            </a:br>
            <a:r>
              <a:rPr lang="en-RO" sz="2000" dirty="0"/>
              <a:t>Încercăm direct să maximizăm rezultatul prin pași mici </a:t>
            </a:r>
            <a:r>
              <a:rPr lang="en-RO" sz="2000" dirty="0">
                <a:solidFill>
                  <a:srgbClr val="FF0000"/>
                </a:solidFill>
              </a:rPr>
              <a:t>în direcția gradientului.</a:t>
            </a:r>
            <a:br>
              <a:rPr lang="en-RO" dirty="0">
                <a:solidFill>
                  <a:srgbClr val="FF0000"/>
                </a:solidFill>
              </a:rPr>
            </a:br>
            <a:endParaRPr lang="en-RO" sz="20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9527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0" name="Google Shape;2150;p36"/>
          <p:cNvGrpSpPr/>
          <p:nvPr/>
        </p:nvGrpSpPr>
        <p:grpSpPr>
          <a:xfrm>
            <a:off x="1355149" y="1627824"/>
            <a:ext cx="731519" cy="822961"/>
            <a:chOff x="4314469" y="1612892"/>
            <a:chExt cx="486900" cy="607800"/>
          </a:xfrm>
        </p:grpSpPr>
        <p:sp>
          <p:nvSpPr>
            <p:cNvPr id="2151" name="Google Shape;2151;p36"/>
            <p:cNvSpPr/>
            <p:nvPr/>
          </p:nvSpPr>
          <p:spPr>
            <a:xfrm rot="5400000" flipH="1">
              <a:off x="4277419" y="1649942"/>
              <a:ext cx="561000" cy="486900"/>
            </a:xfrm>
            <a:prstGeom prst="flowChartDelay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36"/>
            <p:cNvSpPr/>
            <p:nvPr/>
          </p:nvSpPr>
          <p:spPr>
            <a:xfrm rot="5400000" flipH="1">
              <a:off x="4277419" y="1696742"/>
              <a:ext cx="561000" cy="486900"/>
            </a:xfrm>
            <a:prstGeom prst="flowChartDelay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5" name="Google Shape;2165;p36"/>
          <p:cNvSpPr txBox="1">
            <a:spLocks noGrp="1"/>
          </p:cNvSpPr>
          <p:nvPr>
            <p:ph type="title"/>
          </p:nvPr>
        </p:nvSpPr>
        <p:spPr>
          <a:xfrm>
            <a:off x="540475" y="342800"/>
            <a:ext cx="8062200" cy="7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Cuprins</a:t>
            </a:r>
            <a:endParaRPr dirty="0"/>
          </a:p>
        </p:txBody>
      </p:sp>
      <p:sp>
        <p:nvSpPr>
          <p:cNvPr id="2166" name="Google Shape;2166;p36"/>
          <p:cNvSpPr txBox="1">
            <a:spLocks noGrp="1"/>
          </p:cNvSpPr>
          <p:nvPr>
            <p:ph type="subTitle" idx="1"/>
          </p:nvPr>
        </p:nvSpPr>
        <p:spPr>
          <a:xfrm>
            <a:off x="2174369" y="1931956"/>
            <a:ext cx="2939508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DQN In-depth</a:t>
            </a:r>
            <a:endParaRPr dirty="0"/>
          </a:p>
        </p:txBody>
      </p:sp>
      <p:sp>
        <p:nvSpPr>
          <p:cNvPr id="2169" name="Google Shape;2169;p36"/>
          <p:cNvSpPr txBox="1">
            <a:spLocks noGrp="1"/>
          </p:cNvSpPr>
          <p:nvPr>
            <p:ph type="subTitle" idx="4"/>
          </p:nvPr>
        </p:nvSpPr>
        <p:spPr>
          <a:xfrm>
            <a:off x="6057535" y="3725335"/>
            <a:ext cx="2522884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2178" name="Google Shape;2178;p36"/>
          <p:cNvSpPr txBox="1">
            <a:spLocks noGrp="1"/>
          </p:cNvSpPr>
          <p:nvPr>
            <p:ph type="title" idx="16"/>
          </p:nvPr>
        </p:nvSpPr>
        <p:spPr>
          <a:xfrm>
            <a:off x="1296321" y="1835585"/>
            <a:ext cx="849300" cy="49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184" name="Google Shape;2184;p36"/>
          <p:cNvSpPr/>
          <p:nvPr/>
        </p:nvSpPr>
        <p:spPr>
          <a:xfrm>
            <a:off x="7843664" y="1011864"/>
            <a:ext cx="337500" cy="329100"/>
          </a:xfrm>
          <a:prstGeom prst="star4">
            <a:avLst>
              <a:gd name="adj" fmla="val 12500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5" name="Google Shape;2185;p36"/>
          <p:cNvSpPr/>
          <p:nvPr/>
        </p:nvSpPr>
        <p:spPr>
          <a:xfrm>
            <a:off x="957921" y="174426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2150;p36">
            <a:extLst>
              <a:ext uri="{FF2B5EF4-FFF2-40B4-BE49-F238E27FC236}">
                <a16:creationId xmlns:a16="http://schemas.microsoft.com/office/drawing/2014/main" id="{AE69D233-3E34-D545-4D83-DCB4365B7BC0}"/>
              </a:ext>
            </a:extLst>
          </p:cNvPr>
          <p:cNvGrpSpPr/>
          <p:nvPr/>
        </p:nvGrpSpPr>
        <p:grpSpPr>
          <a:xfrm>
            <a:off x="4294657" y="3312067"/>
            <a:ext cx="731519" cy="822961"/>
            <a:chOff x="4314469" y="1612892"/>
            <a:chExt cx="486900" cy="607800"/>
          </a:xfrm>
        </p:grpSpPr>
        <p:sp>
          <p:nvSpPr>
            <p:cNvPr id="3" name="Google Shape;2151;p36">
              <a:extLst>
                <a:ext uri="{FF2B5EF4-FFF2-40B4-BE49-F238E27FC236}">
                  <a16:creationId xmlns:a16="http://schemas.microsoft.com/office/drawing/2014/main" id="{D1D7F593-DD15-FDA1-24F1-963805925F05}"/>
                </a:ext>
              </a:extLst>
            </p:cNvPr>
            <p:cNvSpPr/>
            <p:nvPr/>
          </p:nvSpPr>
          <p:spPr>
            <a:xfrm rot="5400000" flipH="1">
              <a:off x="4277419" y="1649942"/>
              <a:ext cx="561000" cy="486900"/>
            </a:xfrm>
            <a:prstGeom prst="flowChartDelay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152;p36">
              <a:extLst>
                <a:ext uri="{FF2B5EF4-FFF2-40B4-BE49-F238E27FC236}">
                  <a16:creationId xmlns:a16="http://schemas.microsoft.com/office/drawing/2014/main" id="{7C034059-9583-97CC-DEF5-06177FAF6D89}"/>
                </a:ext>
              </a:extLst>
            </p:cNvPr>
            <p:cNvSpPr/>
            <p:nvPr/>
          </p:nvSpPr>
          <p:spPr>
            <a:xfrm rot="5400000" flipH="1">
              <a:off x="4277419" y="1696742"/>
              <a:ext cx="561000" cy="486900"/>
            </a:xfrm>
            <a:prstGeom prst="flowChartDelay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2166;p36">
            <a:extLst>
              <a:ext uri="{FF2B5EF4-FFF2-40B4-BE49-F238E27FC236}">
                <a16:creationId xmlns:a16="http://schemas.microsoft.com/office/drawing/2014/main" id="{221C2253-0F72-5E13-F11F-1C5913F7DAD6}"/>
              </a:ext>
            </a:extLst>
          </p:cNvPr>
          <p:cNvSpPr txBox="1">
            <a:spLocks/>
          </p:cNvSpPr>
          <p:nvPr/>
        </p:nvSpPr>
        <p:spPr>
          <a:xfrm>
            <a:off x="5113877" y="3616199"/>
            <a:ext cx="2939508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None/>
              <a:defRPr sz="20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None/>
              <a:defRPr sz="2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None/>
              <a:defRPr sz="2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None/>
              <a:defRPr sz="2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None/>
              <a:defRPr sz="2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None/>
              <a:defRPr sz="2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None/>
              <a:defRPr sz="2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None/>
              <a:defRPr sz="2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None/>
              <a:defRPr sz="2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GB" dirty="0"/>
              <a:t>Policy Gradients</a:t>
            </a:r>
          </a:p>
        </p:txBody>
      </p:sp>
      <p:sp>
        <p:nvSpPr>
          <p:cNvPr id="11" name="Google Shape;2178;p36">
            <a:extLst>
              <a:ext uri="{FF2B5EF4-FFF2-40B4-BE49-F238E27FC236}">
                <a16:creationId xmlns:a16="http://schemas.microsoft.com/office/drawing/2014/main" id="{2256A348-5797-7A4D-C7B8-403E04232D31}"/>
              </a:ext>
            </a:extLst>
          </p:cNvPr>
          <p:cNvSpPr txBox="1">
            <a:spLocks/>
          </p:cNvSpPr>
          <p:nvPr/>
        </p:nvSpPr>
        <p:spPr>
          <a:xfrm>
            <a:off x="4235829" y="3519828"/>
            <a:ext cx="849300" cy="4947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3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n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20930869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50" y="340409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Obiectiv!</a:t>
            </a:r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ubtitle 2">
            <a:extLst>
              <a:ext uri="{FF2B5EF4-FFF2-40B4-BE49-F238E27FC236}">
                <a16:creationId xmlns:a16="http://schemas.microsoft.com/office/drawing/2014/main" id="{7617E7F8-5A81-133F-F738-D36F711B0D80}"/>
              </a:ext>
            </a:extLst>
          </p:cNvPr>
          <p:cNvSpPr txBox="1">
            <a:spLocks/>
          </p:cNvSpPr>
          <p:nvPr/>
        </p:nvSpPr>
        <p:spPr>
          <a:xfrm>
            <a:off x="621437" y="2188622"/>
            <a:ext cx="2797328" cy="1646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ectral"/>
              <a:buChar char="●"/>
              <a:defRPr sz="1400" b="1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>
              <a:lnSpc>
                <a:spcPct val="150000"/>
              </a:lnSpc>
            </a:pPr>
            <a:r>
              <a:rPr lang="en-RO" dirty="0">
                <a:solidFill>
                  <a:schemeClr val="bg1">
                    <a:lumMod val="10000"/>
                  </a:schemeClr>
                </a:solidFill>
              </a:rPr>
              <a:t>Expected reward = suma probabilității unei anumite traiectorii x recompensă </a:t>
            </a:r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42F3B862-9EC6-1224-1925-71CCE3378D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52" r="22015"/>
          <a:stretch/>
        </p:blipFill>
        <p:spPr bwMode="auto">
          <a:xfrm>
            <a:off x="3753134" y="1794182"/>
            <a:ext cx="4360460" cy="713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4" name="Picture 4">
            <a:extLst>
              <a:ext uri="{FF2B5EF4-FFF2-40B4-BE49-F238E27FC236}">
                <a16:creationId xmlns:a16="http://schemas.microsoft.com/office/drawing/2014/main" id="{50FFFC19-9588-4035-5E95-9DE4CA7977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12" r="29552"/>
          <a:stretch/>
        </p:blipFill>
        <p:spPr bwMode="auto">
          <a:xfrm>
            <a:off x="3974910" y="3057217"/>
            <a:ext cx="3916907" cy="77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05089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50" y="340409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Orizontul (H)</a:t>
            </a:r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ubtitle 2">
            <a:extLst>
              <a:ext uri="{FF2B5EF4-FFF2-40B4-BE49-F238E27FC236}">
                <a16:creationId xmlns:a16="http://schemas.microsoft.com/office/drawing/2014/main" id="{7617E7F8-5A81-133F-F738-D36F711B0D80}"/>
              </a:ext>
            </a:extLst>
          </p:cNvPr>
          <p:cNvSpPr txBox="1">
            <a:spLocks/>
          </p:cNvSpPr>
          <p:nvPr/>
        </p:nvSpPr>
        <p:spPr>
          <a:xfrm>
            <a:off x="621437" y="1748515"/>
            <a:ext cx="3179464" cy="1646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ectral"/>
              <a:buChar char="●"/>
              <a:defRPr sz="1400" b="1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>
              <a:lnSpc>
                <a:spcPct val="150000"/>
              </a:lnSpc>
            </a:pPr>
            <a:r>
              <a:rPr lang="en-RO" dirty="0">
                <a:solidFill>
                  <a:schemeClr val="bg1">
                    <a:lumMod val="10000"/>
                  </a:schemeClr>
                </a:solidFill>
              </a:rPr>
              <a:t>Introducem recompensele în calcul și exprimăm prin H numărul maxim de pași.</a:t>
            </a:r>
          </a:p>
          <a:p>
            <a:pPr>
              <a:lnSpc>
                <a:spcPct val="150000"/>
              </a:lnSpc>
            </a:pPr>
            <a:r>
              <a:rPr lang="en-RO" b="0" dirty="0">
                <a:solidFill>
                  <a:schemeClr val="bg1">
                    <a:lumMod val="10000"/>
                  </a:schemeClr>
                </a:solidFill>
              </a:rPr>
              <a:t>H poate tinde către infinit, până la o stare terminală, dar în practică nu folosim această ipoteză.</a:t>
            </a:r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DF3722AA-C9F3-70CC-98C0-E896B12C6C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90" r="26044"/>
          <a:stretch/>
        </p:blipFill>
        <p:spPr bwMode="auto">
          <a:xfrm>
            <a:off x="3991970" y="2691500"/>
            <a:ext cx="4285397" cy="47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87532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50" y="340409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Optimizări!</a:t>
            </a:r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ubtitle 2">
            <a:extLst>
              <a:ext uri="{FF2B5EF4-FFF2-40B4-BE49-F238E27FC236}">
                <a16:creationId xmlns:a16="http://schemas.microsoft.com/office/drawing/2014/main" id="{7617E7F8-5A81-133F-F738-D36F711B0D80}"/>
              </a:ext>
            </a:extLst>
          </p:cNvPr>
          <p:cNvSpPr txBox="1">
            <a:spLocks/>
          </p:cNvSpPr>
          <p:nvPr/>
        </p:nvSpPr>
        <p:spPr>
          <a:xfrm>
            <a:off x="621437" y="1569493"/>
            <a:ext cx="3179464" cy="182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ectral"/>
              <a:buChar char="●"/>
              <a:defRPr sz="1400" b="1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>
              <a:lnSpc>
                <a:spcPct val="150000"/>
              </a:lnSpc>
            </a:pPr>
            <a:r>
              <a:rPr lang="en-RO" dirty="0">
                <a:solidFill>
                  <a:srgbClr val="C00000"/>
                </a:solidFill>
              </a:rPr>
              <a:t>Folosim derivata parțială a unei funcții f(x)!!!</a:t>
            </a:r>
          </a:p>
          <a:p>
            <a:pPr>
              <a:lnSpc>
                <a:spcPct val="150000"/>
              </a:lnSpc>
            </a:pPr>
            <a:endParaRPr lang="en-RO" dirty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RO" dirty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RO" dirty="0">
                <a:solidFill>
                  <a:srgbClr val="C00000"/>
                </a:solidFill>
              </a:rPr>
              <a:t>Înlocuim f(x) cu politica π!!!</a:t>
            </a:r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929F6B48-8431-1E9E-CB69-FC9220DEC4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23" t="14234" r="21419" b="15893"/>
          <a:stretch/>
        </p:blipFill>
        <p:spPr bwMode="auto">
          <a:xfrm>
            <a:off x="3118514" y="2030736"/>
            <a:ext cx="5336274" cy="74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88BA93F1-47F4-A50D-7127-215FBCC601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1359" y="3440041"/>
            <a:ext cx="37465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8155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50" y="340409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Multe calcule mai târziu...</a:t>
            </a:r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ubtitle 2">
            <a:extLst>
              <a:ext uri="{FF2B5EF4-FFF2-40B4-BE49-F238E27FC236}">
                <a16:creationId xmlns:a16="http://schemas.microsoft.com/office/drawing/2014/main" id="{7617E7F8-5A81-133F-F738-D36F711B0D80}"/>
              </a:ext>
            </a:extLst>
          </p:cNvPr>
          <p:cNvSpPr txBox="1">
            <a:spLocks/>
          </p:cNvSpPr>
          <p:nvPr/>
        </p:nvSpPr>
        <p:spPr>
          <a:xfrm>
            <a:off x="942804" y="1545665"/>
            <a:ext cx="6040959" cy="721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ectral"/>
              <a:buChar char="●"/>
              <a:defRPr sz="1400" b="1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>
              <a:lnSpc>
                <a:spcPct val="150000"/>
              </a:lnSpc>
            </a:pPr>
            <a:r>
              <a:rPr lang="en-RO" dirty="0">
                <a:solidFill>
                  <a:srgbClr val="C00000"/>
                </a:solidFill>
              </a:rPr>
              <a:t>Formula finală pentru Policy Gradient!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396457DF-39BD-244C-9C0E-1199F675F4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397186"/>
            <a:ext cx="7772400" cy="218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4811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50" y="340409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Dar...nu are logică!!!</a:t>
            </a:r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ubtitle 2">
            <a:extLst>
              <a:ext uri="{FF2B5EF4-FFF2-40B4-BE49-F238E27FC236}">
                <a16:creationId xmlns:a16="http://schemas.microsoft.com/office/drawing/2014/main" id="{7617E7F8-5A81-133F-F738-D36F711B0D80}"/>
              </a:ext>
            </a:extLst>
          </p:cNvPr>
          <p:cNvSpPr txBox="1">
            <a:spLocks/>
          </p:cNvSpPr>
          <p:nvPr/>
        </p:nvSpPr>
        <p:spPr>
          <a:xfrm>
            <a:off x="942804" y="2648019"/>
            <a:ext cx="7348211" cy="1876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ectral"/>
              <a:buChar char="●"/>
              <a:defRPr sz="1400" b="1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 marL="139700" indent="0">
              <a:lnSpc>
                <a:spcPct val="150000"/>
              </a:lnSpc>
              <a:buNone/>
            </a:pPr>
            <a:r>
              <a:rPr lang="en-RO" b="0" dirty="0">
                <a:solidFill>
                  <a:schemeClr val="bg1">
                    <a:lumMod val="10000"/>
                  </a:schemeClr>
                </a:solidFill>
              </a:rPr>
              <a:t>Termenul subliniat este numit drept “maximum log likelihood”. În contextul nostru măsurăm în ce grad traiectoria aleasă se află sub politica curentă. Multiplicând cu reward-ul dorim să creștem acest grad daca traiectoria rezultă în reward-uri bune și contrar dacă scade recompensa. 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RO" b="0" dirty="0">
                <a:solidFill>
                  <a:schemeClr val="bg1">
                    <a:lumMod val="10000"/>
                  </a:schemeClr>
                </a:solidFill>
              </a:rPr>
              <a:t>Pe scurt: </a:t>
            </a:r>
            <a:r>
              <a:rPr lang="en-RO" dirty="0">
                <a:solidFill>
                  <a:schemeClr val="bg1">
                    <a:lumMod val="10000"/>
                  </a:schemeClr>
                </a:solidFill>
              </a:rPr>
              <a:t>Păstrăm ceea ce funcționează, aruncăm tot ce nu este bun!</a:t>
            </a:r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B6466147-7B8B-6F5C-71B5-C567BB119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8608" y="1576965"/>
            <a:ext cx="4906939" cy="934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9299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50" y="340409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Să vizualizăm!</a:t>
            </a:r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482" name="Picture 2">
            <a:extLst>
              <a:ext uri="{FF2B5EF4-FFF2-40B4-BE49-F238E27FC236}">
                <a16:creationId xmlns:a16="http://schemas.microsoft.com/office/drawing/2014/main" id="{766801F6-F033-A321-394B-9D14DDD6F3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0436" y="1471865"/>
            <a:ext cx="5923128" cy="2923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0365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50" y="340409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Un nou algoritm: REINFORCE!</a:t>
            </a:r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0B2F80F8-D75E-1A82-AE44-6318510B7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696" y="1995110"/>
            <a:ext cx="6166608" cy="1658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792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50" y="340409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Defectul </a:t>
            </a:r>
            <a:r>
              <a:rPr lang="ro-RO" sz="2400" dirty="0" err="1"/>
              <a:t>Policy</a:t>
            </a:r>
            <a:r>
              <a:rPr lang="ro-RO" sz="2400" dirty="0"/>
              <a:t> </a:t>
            </a:r>
            <a:r>
              <a:rPr lang="ro-RO" sz="2400" dirty="0" err="1"/>
              <a:t>Gradients</a:t>
            </a:r>
            <a:endParaRPr lang="ro-RO" sz="2400" dirty="0"/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ubtitle 2">
            <a:extLst>
              <a:ext uri="{FF2B5EF4-FFF2-40B4-BE49-F238E27FC236}">
                <a16:creationId xmlns:a16="http://schemas.microsoft.com/office/drawing/2014/main" id="{1F1BDAC6-F755-D4FD-970C-105C413DE121}"/>
              </a:ext>
            </a:extLst>
          </p:cNvPr>
          <p:cNvSpPr txBox="1">
            <a:spLocks/>
          </p:cNvSpPr>
          <p:nvPr/>
        </p:nvSpPr>
        <p:spPr>
          <a:xfrm>
            <a:off x="737210" y="1748515"/>
            <a:ext cx="7669579" cy="24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ectral"/>
              <a:buChar char="●"/>
              <a:defRPr sz="1400" b="1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>
              <a:lnSpc>
                <a:spcPct val="150000"/>
              </a:lnSpc>
            </a:pPr>
            <a:r>
              <a:rPr lang="en-RO" dirty="0">
                <a:solidFill>
                  <a:schemeClr val="bg1">
                    <a:lumMod val="10000"/>
                  </a:schemeClr>
                </a:solidFill>
              </a:rPr>
              <a:t>Varianță mare!</a:t>
            </a:r>
          </a:p>
          <a:p>
            <a:pPr>
              <a:lnSpc>
                <a:spcPct val="150000"/>
              </a:lnSpc>
            </a:pPr>
            <a:r>
              <a:rPr lang="en-RO" dirty="0">
                <a:solidFill>
                  <a:schemeClr val="bg1">
                    <a:lumMod val="10000"/>
                  </a:schemeClr>
                </a:solidFill>
              </a:rPr>
              <a:t>Covergență scăzută!</a:t>
            </a:r>
          </a:p>
          <a:p>
            <a:pPr>
              <a:lnSpc>
                <a:spcPct val="150000"/>
              </a:lnSpc>
            </a:pPr>
            <a:endParaRPr lang="en-RO" dirty="0">
              <a:solidFill>
                <a:schemeClr val="bg1">
                  <a:lumMod val="1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RO" b="0" dirty="0">
                <a:solidFill>
                  <a:schemeClr val="bg1">
                    <a:lumMod val="10000"/>
                  </a:schemeClr>
                </a:solidFill>
              </a:rPr>
              <a:t>Varianța crescută provoacă o coborâre anormală pe gradient, astfel modelul fiind incapabil să învețe pe deplin și să atingă convergența.</a:t>
            </a:r>
          </a:p>
          <a:p>
            <a:pPr>
              <a:lnSpc>
                <a:spcPct val="150000"/>
              </a:lnSpc>
            </a:pPr>
            <a:r>
              <a:rPr lang="en-RO" b="0" dirty="0">
                <a:solidFill>
                  <a:schemeClr val="bg1">
                    <a:lumMod val="10000"/>
                  </a:schemeClr>
                </a:solidFill>
              </a:rPr>
              <a:t>Cum rezolvăm??? </a:t>
            </a:r>
          </a:p>
        </p:txBody>
      </p:sp>
    </p:spTree>
    <p:extLst>
      <p:ext uri="{BB962C8B-B14F-4D97-AF65-F5344CB8AC3E}">
        <p14:creationId xmlns:p14="http://schemas.microsoft.com/office/powerpoint/2010/main" val="9026151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50" y="340409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 err="1"/>
              <a:t>Baseline</a:t>
            </a:r>
            <a:endParaRPr lang="ro-RO" sz="2400" dirty="0"/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ubtitle 2">
            <a:extLst>
              <a:ext uri="{FF2B5EF4-FFF2-40B4-BE49-F238E27FC236}">
                <a16:creationId xmlns:a16="http://schemas.microsoft.com/office/drawing/2014/main" id="{1F1BDAC6-F755-D4FD-970C-105C413DE121}"/>
              </a:ext>
            </a:extLst>
          </p:cNvPr>
          <p:cNvSpPr txBox="1">
            <a:spLocks/>
          </p:cNvSpPr>
          <p:nvPr/>
        </p:nvSpPr>
        <p:spPr>
          <a:xfrm>
            <a:off x="539550" y="1748515"/>
            <a:ext cx="2715441" cy="2625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ectral"/>
              <a:buChar char="●"/>
              <a:defRPr sz="1400" b="1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>
              <a:lnSpc>
                <a:spcPct val="150000"/>
              </a:lnSpc>
            </a:pPr>
            <a:r>
              <a:rPr lang="en-RO" dirty="0">
                <a:solidFill>
                  <a:schemeClr val="bg1">
                    <a:lumMod val="10000"/>
                  </a:schemeClr>
                </a:solidFill>
              </a:rPr>
              <a:t>Introducem V(s), denumit și baseline.</a:t>
            </a:r>
          </a:p>
          <a:p>
            <a:pPr>
              <a:lnSpc>
                <a:spcPct val="150000"/>
              </a:lnSpc>
            </a:pPr>
            <a:endParaRPr lang="en-RO" dirty="0">
              <a:solidFill>
                <a:schemeClr val="bg1">
                  <a:lumMod val="10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n-RO" dirty="0">
              <a:solidFill>
                <a:schemeClr val="bg1">
                  <a:lumMod val="1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RO" dirty="0">
                <a:solidFill>
                  <a:schemeClr val="bg1">
                    <a:lumMod val="10000"/>
                  </a:schemeClr>
                </a:solidFill>
              </a:rPr>
              <a:t>Continuăm și introducem ceva special pentru Policy Gradients:</a:t>
            </a:r>
            <a:r>
              <a:rPr lang="en-RO" dirty="0">
                <a:solidFill>
                  <a:srgbClr val="C00000"/>
                </a:solidFill>
              </a:rPr>
              <a:t> Advantage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2028C912-7076-D145-BE49-6C7BEDA2C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8417" y="1467493"/>
            <a:ext cx="3686033" cy="835787"/>
          </a:xfrm>
          <a:prstGeom prst="rect">
            <a:avLst/>
          </a:prstGeom>
        </p:spPr>
      </p:pic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EBE658AA-0E1E-87C7-2972-6FA8B7CA97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6717" y="2302265"/>
            <a:ext cx="4587733" cy="767597"/>
          </a:xfrm>
          <a:prstGeom prst="rect">
            <a:avLst/>
          </a:prstGeom>
        </p:spPr>
      </p:pic>
      <p:pic>
        <p:nvPicPr>
          <p:cNvPr id="8" name="Picture 7" descr="Text, letter&#10;&#10;Description automatically generated">
            <a:extLst>
              <a:ext uri="{FF2B5EF4-FFF2-40B4-BE49-F238E27FC236}">
                <a16:creationId xmlns:a16="http://schemas.microsoft.com/office/drawing/2014/main" id="{B6FF94AD-E8E3-4AB9-3FA7-3CA937759D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7539" y="3069862"/>
            <a:ext cx="4326911" cy="1341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5217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50" y="340409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Cum explicăm mai departe?</a:t>
            </a:r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ubtitle 2">
            <a:extLst>
              <a:ext uri="{FF2B5EF4-FFF2-40B4-BE49-F238E27FC236}">
                <a16:creationId xmlns:a16="http://schemas.microsoft.com/office/drawing/2014/main" id="{1F1BDAC6-F755-D4FD-970C-105C413DE121}"/>
              </a:ext>
            </a:extLst>
          </p:cNvPr>
          <p:cNvSpPr txBox="1">
            <a:spLocks/>
          </p:cNvSpPr>
          <p:nvPr/>
        </p:nvSpPr>
        <p:spPr>
          <a:xfrm>
            <a:off x="825525" y="1826271"/>
            <a:ext cx="7492950" cy="2313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ectral"/>
              <a:buChar char="●"/>
              <a:defRPr sz="1400" b="1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>
              <a:lnSpc>
                <a:spcPct val="150000"/>
              </a:lnSpc>
            </a:pPr>
            <a:r>
              <a:rPr lang="en-RO" dirty="0">
                <a:solidFill>
                  <a:srgbClr val="C00000"/>
                </a:solidFill>
              </a:rPr>
              <a:t>Exemple:</a:t>
            </a:r>
          </a:p>
          <a:p>
            <a:pPr lvl="1">
              <a:lnSpc>
                <a:spcPct val="150000"/>
              </a:lnSpc>
            </a:pPr>
            <a:r>
              <a:rPr lang="en-RO" dirty="0">
                <a:solidFill>
                  <a:schemeClr val="bg1">
                    <a:lumMod val="10000"/>
                  </a:schemeClr>
                </a:solidFill>
              </a:rPr>
              <a:t>Situația I: Traiectoria A primește recompensa +20 și traiectoria B primește recompensa -10. =&gt;</a:t>
            </a:r>
            <a:r>
              <a:rPr lang="en-RO" b="1" dirty="0">
                <a:solidFill>
                  <a:schemeClr val="bg1">
                    <a:lumMod val="10000"/>
                  </a:schemeClr>
                </a:solidFill>
              </a:rPr>
              <a:t> Creștem probabilitatea pentru A, o scădem pentru B.</a:t>
            </a:r>
          </a:p>
          <a:p>
            <a:pPr lvl="1">
              <a:lnSpc>
                <a:spcPct val="150000"/>
              </a:lnSpc>
            </a:pPr>
            <a:r>
              <a:rPr lang="en-RO" b="0" dirty="0">
                <a:solidFill>
                  <a:schemeClr val="bg1">
                    <a:lumMod val="10000"/>
                  </a:schemeClr>
                </a:solidFill>
              </a:rPr>
              <a:t>Situația II: Traiectoria A primește </a:t>
            </a:r>
            <a:r>
              <a:rPr lang="en-RO" dirty="0">
                <a:solidFill>
                  <a:schemeClr val="bg1">
                    <a:lumMod val="10000"/>
                  </a:schemeClr>
                </a:solidFill>
              </a:rPr>
              <a:t>recompensa +20 și traiectoria B primește recompensa +5. =&gt; </a:t>
            </a:r>
            <a:r>
              <a:rPr lang="en-RO" b="1" dirty="0">
                <a:solidFill>
                  <a:schemeClr val="bg1">
                    <a:lumMod val="10000"/>
                  </a:schemeClr>
                </a:solidFill>
              </a:rPr>
              <a:t>Creștem probabilitatea atât pentru A, cât și pentru B.</a:t>
            </a:r>
          </a:p>
        </p:txBody>
      </p:sp>
    </p:spTree>
    <p:extLst>
      <p:ext uri="{BB962C8B-B14F-4D97-AF65-F5344CB8AC3E}">
        <p14:creationId xmlns:p14="http://schemas.microsoft.com/office/powerpoint/2010/main" val="1905361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" name="Google Shape;2191;p37"/>
          <p:cNvSpPr txBox="1">
            <a:spLocks noGrp="1"/>
          </p:cNvSpPr>
          <p:nvPr>
            <p:ph type="title" idx="2"/>
          </p:nvPr>
        </p:nvSpPr>
        <p:spPr>
          <a:xfrm>
            <a:off x="2210650" y="1683075"/>
            <a:ext cx="4720200" cy="17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DQN In-depth</a:t>
            </a:r>
            <a:endParaRPr sz="4400" dirty="0"/>
          </a:p>
        </p:txBody>
      </p:sp>
      <p:sp>
        <p:nvSpPr>
          <p:cNvPr id="2193" name="Google Shape;2193;p37"/>
          <p:cNvSpPr/>
          <p:nvPr/>
        </p:nvSpPr>
        <p:spPr>
          <a:xfrm>
            <a:off x="2295151" y="540928"/>
            <a:ext cx="1907849" cy="11483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dk1"/>
                </a:solidFill>
                <a:latin typeface="Merriweather;900"/>
              </a:rPr>
              <a:t>01</a:t>
            </a:r>
          </a:p>
        </p:txBody>
      </p:sp>
      <p:sp>
        <p:nvSpPr>
          <p:cNvPr id="2194" name="Google Shape;2194;p37"/>
          <p:cNvSpPr/>
          <p:nvPr/>
        </p:nvSpPr>
        <p:spPr>
          <a:xfrm>
            <a:off x="2231651" y="540928"/>
            <a:ext cx="1907849" cy="11483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dk1"/>
                </a:solidFill>
                <a:latin typeface="Merriweather;900"/>
              </a:rPr>
              <a:t>01</a:t>
            </a:r>
          </a:p>
        </p:txBody>
      </p:sp>
      <p:sp>
        <p:nvSpPr>
          <p:cNvPr id="2195" name="Google Shape;2195;p37"/>
          <p:cNvSpPr/>
          <p:nvPr/>
        </p:nvSpPr>
        <p:spPr>
          <a:xfrm>
            <a:off x="1594863" y="1565164"/>
            <a:ext cx="236700" cy="2307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6" name="Google Shape;2196;p37"/>
          <p:cNvSpPr/>
          <p:nvPr/>
        </p:nvSpPr>
        <p:spPr>
          <a:xfrm>
            <a:off x="6757396" y="3778965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97" name="Google Shape;2197;p37"/>
          <p:cNvGrpSpPr/>
          <p:nvPr/>
        </p:nvGrpSpPr>
        <p:grpSpPr>
          <a:xfrm>
            <a:off x="6939236" y="1683082"/>
            <a:ext cx="1370960" cy="1778111"/>
            <a:chOff x="7465916" y="720492"/>
            <a:chExt cx="1139144" cy="1477450"/>
          </a:xfrm>
        </p:grpSpPr>
        <p:sp>
          <p:nvSpPr>
            <p:cNvPr id="2198" name="Google Shape;2198;p37"/>
            <p:cNvSpPr/>
            <p:nvPr/>
          </p:nvSpPr>
          <p:spPr>
            <a:xfrm rot="-5400000">
              <a:off x="7646560" y="1239442"/>
              <a:ext cx="1024800" cy="892200"/>
            </a:xfrm>
            <a:prstGeom prst="flowChartDelay">
              <a:avLst/>
            </a:prstGeom>
            <a:solidFill>
              <a:schemeClr val="accen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37"/>
            <p:cNvSpPr/>
            <p:nvPr/>
          </p:nvSpPr>
          <p:spPr>
            <a:xfrm rot="-5400000">
              <a:off x="7597172" y="1148912"/>
              <a:ext cx="1024800" cy="892200"/>
            </a:xfrm>
            <a:prstGeom prst="flowChartDelay">
              <a:avLst/>
            </a:prstGeom>
            <a:solidFill>
              <a:schemeClr val="accen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37"/>
            <p:cNvSpPr/>
            <p:nvPr/>
          </p:nvSpPr>
          <p:spPr>
            <a:xfrm rot="-5400000">
              <a:off x="7547783" y="1058382"/>
              <a:ext cx="1024800" cy="892200"/>
            </a:xfrm>
            <a:prstGeom prst="flowChartDelay">
              <a:avLst/>
            </a:prstGeom>
            <a:solidFill>
              <a:schemeClr val="accen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37"/>
            <p:cNvSpPr/>
            <p:nvPr/>
          </p:nvSpPr>
          <p:spPr>
            <a:xfrm rot="-5400000">
              <a:off x="7498394" y="967852"/>
              <a:ext cx="1024800" cy="892200"/>
            </a:xfrm>
            <a:prstGeom prst="flowChartDelay">
              <a:avLst/>
            </a:prstGeom>
            <a:solidFill>
              <a:schemeClr val="accen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37"/>
            <p:cNvSpPr/>
            <p:nvPr/>
          </p:nvSpPr>
          <p:spPr>
            <a:xfrm rot="-5400000">
              <a:off x="7449005" y="877322"/>
              <a:ext cx="1024800" cy="892200"/>
            </a:xfrm>
            <a:prstGeom prst="flowChartDelay">
              <a:avLst/>
            </a:prstGeom>
            <a:solidFill>
              <a:schemeClr val="accen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37"/>
            <p:cNvSpPr/>
            <p:nvPr/>
          </p:nvSpPr>
          <p:spPr>
            <a:xfrm rot="-5400000">
              <a:off x="7399616" y="786792"/>
              <a:ext cx="1024800" cy="892200"/>
            </a:xfrm>
            <a:prstGeom prst="flowChartDelay">
              <a:avLst/>
            </a:prstGeom>
            <a:solidFill>
              <a:schemeClr val="accen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4" name="Google Shape;2204;p37"/>
          <p:cNvGrpSpPr/>
          <p:nvPr/>
        </p:nvGrpSpPr>
        <p:grpSpPr>
          <a:xfrm rot="5400000">
            <a:off x="-149785" y="2103340"/>
            <a:ext cx="1764685" cy="924421"/>
            <a:chOff x="7055900" y="279450"/>
            <a:chExt cx="1820576" cy="953700"/>
          </a:xfrm>
        </p:grpSpPr>
        <p:sp>
          <p:nvSpPr>
            <p:cNvPr id="2205" name="Google Shape;2205;p37"/>
            <p:cNvSpPr/>
            <p:nvPr/>
          </p:nvSpPr>
          <p:spPr>
            <a:xfrm>
              <a:off x="7055900" y="279450"/>
              <a:ext cx="953700" cy="9537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7"/>
            <p:cNvSpPr/>
            <p:nvPr/>
          </p:nvSpPr>
          <p:spPr>
            <a:xfrm>
              <a:off x="7272619" y="279450"/>
              <a:ext cx="953700" cy="9537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37"/>
            <p:cNvSpPr/>
            <p:nvPr/>
          </p:nvSpPr>
          <p:spPr>
            <a:xfrm>
              <a:off x="7489338" y="279450"/>
              <a:ext cx="953700" cy="9537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37"/>
            <p:cNvSpPr/>
            <p:nvPr/>
          </p:nvSpPr>
          <p:spPr>
            <a:xfrm>
              <a:off x="7706057" y="279450"/>
              <a:ext cx="953700" cy="9537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37"/>
            <p:cNvSpPr/>
            <p:nvPr/>
          </p:nvSpPr>
          <p:spPr>
            <a:xfrm>
              <a:off x="7922776" y="279450"/>
              <a:ext cx="953700" cy="9537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10" name="Google Shape;2210;p37"/>
          <p:cNvSpPr/>
          <p:nvPr/>
        </p:nvSpPr>
        <p:spPr>
          <a:xfrm>
            <a:off x="3843151" y="434151"/>
            <a:ext cx="236700" cy="230700"/>
          </a:xfrm>
          <a:prstGeom prst="star4">
            <a:avLst>
              <a:gd name="adj" fmla="val 12500"/>
            </a:avLst>
          </a:prstGeom>
          <a:solidFill>
            <a:schemeClr val="accent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7" name="Google Shape;2987;p61"/>
          <p:cNvSpPr/>
          <p:nvPr/>
        </p:nvSpPr>
        <p:spPr>
          <a:xfrm>
            <a:off x="2268625" y="341000"/>
            <a:ext cx="4609200" cy="2767234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8" name="Google Shape;2988;p61"/>
          <p:cNvSpPr txBox="1">
            <a:spLocks noGrp="1"/>
          </p:cNvSpPr>
          <p:nvPr>
            <p:ph type="title"/>
          </p:nvPr>
        </p:nvSpPr>
        <p:spPr>
          <a:xfrm>
            <a:off x="2639875" y="534501"/>
            <a:ext cx="3866700" cy="85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2989" name="Google Shape;2989;p61"/>
          <p:cNvSpPr txBox="1">
            <a:spLocks noGrp="1"/>
          </p:cNvSpPr>
          <p:nvPr>
            <p:ph type="subTitle" idx="1"/>
          </p:nvPr>
        </p:nvSpPr>
        <p:spPr>
          <a:xfrm>
            <a:off x="2983525" y="1382665"/>
            <a:ext cx="3179400" cy="11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 rtl="0" fontAlgn="base"/>
            <a:r>
              <a:rPr lang="en-GB" b="0" i="0" u="none" strike="noStrike" dirty="0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Este </a:t>
            </a:r>
            <a:r>
              <a:rPr lang="en-GB" b="0" i="0" u="none" strike="noStrike" dirty="0" err="1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timpul</a:t>
            </a:r>
            <a:r>
              <a:rPr lang="en-GB" b="0" i="0" u="none" strike="noStrike" dirty="0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 </a:t>
            </a:r>
            <a:r>
              <a:rPr lang="en-GB" b="0" i="0" u="none" strike="noStrike" dirty="0" err="1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pentru</a:t>
            </a:r>
            <a:r>
              <a:rPr lang="en-GB" b="0" i="0" u="none" strike="noStrike" dirty="0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 </a:t>
            </a:r>
            <a:r>
              <a:rPr lang="en-GB" b="0" i="0" u="none" strike="noStrike" dirty="0" err="1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întrebări</a:t>
            </a:r>
            <a:r>
              <a:rPr lang="en-GB" b="0" i="0" u="none" strike="noStrike" dirty="0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!!!</a:t>
            </a:r>
            <a:r>
              <a:rPr lang="en-US" b="0" i="0" dirty="0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​</a:t>
            </a:r>
            <a:endParaRPr lang="en-US" b="0" i="0" dirty="0">
              <a:solidFill>
                <a:srgbClr val="434343"/>
              </a:solidFill>
              <a:effectLst/>
              <a:latin typeface="Segoe UI" panose="020F0502020204030204" pitchFamily="34" charset="0"/>
            </a:endParaRPr>
          </a:p>
          <a:p>
            <a:pPr algn="ctr" rtl="0" fontAlgn="base"/>
            <a:r>
              <a:rPr lang="en-GB" b="0" i="0" dirty="0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​</a:t>
            </a:r>
            <a:endParaRPr lang="en-GB" b="0" i="0" dirty="0">
              <a:solidFill>
                <a:srgbClr val="434343"/>
              </a:solidFill>
              <a:effectLst/>
              <a:latin typeface="Segoe UI" panose="020F0502020204030204" pitchFamily="34" charset="0"/>
            </a:endParaRPr>
          </a:p>
          <a:p>
            <a:pPr algn="ctr" rtl="0" fontAlgn="base"/>
            <a:r>
              <a:rPr lang="en-GB" b="0" i="0" u="none" strike="noStrike" dirty="0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stefan.iordache10@s.unibuc.ro </a:t>
            </a:r>
            <a:r>
              <a:rPr lang="en-US" b="0" i="0" dirty="0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​</a:t>
            </a:r>
            <a:endParaRPr lang="en-US" b="0" i="0" dirty="0">
              <a:solidFill>
                <a:srgbClr val="434343"/>
              </a:solidFill>
              <a:effectLst/>
              <a:latin typeface="Segoe UI" panose="020F0502020204030204" pitchFamily="34" charset="0"/>
            </a:endParaRPr>
          </a:p>
          <a:p>
            <a:pPr algn="ctr" rtl="0" fontAlgn="base"/>
            <a:r>
              <a:rPr lang="en-GB" b="0" i="0" u="none" strike="noStrike" dirty="0" err="1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catalina.patilea@s.unibuc.ro</a:t>
            </a:r>
            <a:r>
              <a:rPr lang="en-GB" b="0" i="0" dirty="0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​</a:t>
            </a:r>
            <a:endParaRPr lang="en-GB" b="0" i="0" dirty="0">
              <a:solidFill>
                <a:srgbClr val="434343"/>
              </a:solidFill>
              <a:effectLst/>
              <a:latin typeface="Segoe UI" panose="020F0502020204030204" pitchFamily="34" charset="0"/>
            </a:endParaRPr>
          </a:p>
          <a:p>
            <a:pPr algn="ctr" rtl="0" fontAlgn="base"/>
            <a:r>
              <a:rPr lang="en-GB" b="0" i="0" u="none" strike="noStrike" dirty="0" err="1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ciprian.paduraru@fmi.unibuc.ro</a:t>
            </a:r>
            <a:r>
              <a:rPr lang="en-GB" b="0" i="0" dirty="0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​</a:t>
            </a:r>
            <a:endParaRPr lang="en-GB" b="0" i="0" dirty="0">
              <a:solidFill>
                <a:srgbClr val="434343"/>
              </a:solidFill>
              <a:effectLst/>
              <a:latin typeface="Segoe UI" panose="020F0502020204030204" pitchFamily="34" charset="0"/>
            </a:endParaRPr>
          </a:p>
          <a:p>
            <a:pPr algn="ctr" rtl="0" fontAlgn="base"/>
            <a:r>
              <a:rPr lang="en-GB" b="0" i="0" dirty="0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​</a:t>
            </a:r>
            <a:endParaRPr lang="en-GB" b="0" i="0" dirty="0">
              <a:solidFill>
                <a:srgbClr val="434343"/>
              </a:solidFill>
              <a:effectLst/>
              <a:latin typeface="Segoe UI" panose="020F0502020204030204" pitchFamily="34" charset="0"/>
            </a:endParaRPr>
          </a:p>
          <a:p>
            <a:pPr algn="ctr" rtl="0" fontAlgn="base"/>
            <a:r>
              <a:rPr lang="en-GB" b="0" i="0" u="none" strike="noStrike" dirty="0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+40 7.. … …</a:t>
            </a:r>
            <a:r>
              <a:rPr lang="en-US" b="0" i="0" dirty="0">
                <a:solidFill>
                  <a:srgbClr val="434343"/>
                </a:solidFill>
                <a:effectLst/>
                <a:latin typeface="Spectral" panose="02020502060000000000" pitchFamily="18" charset="77"/>
              </a:rPr>
              <a:t>​</a:t>
            </a:r>
            <a:endParaRPr lang="en-US" b="0" i="0" dirty="0">
              <a:solidFill>
                <a:srgbClr val="434343"/>
              </a:solidFill>
              <a:effectLst/>
              <a:latin typeface="Segoe UI" panose="020F0502020204030204" pitchFamily="34" charset="0"/>
            </a:endParaRPr>
          </a:p>
        </p:txBody>
      </p:sp>
      <p:grpSp>
        <p:nvGrpSpPr>
          <p:cNvPr id="3011" name="Google Shape;3011;p61"/>
          <p:cNvGrpSpPr/>
          <p:nvPr/>
        </p:nvGrpSpPr>
        <p:grpSpPr>
          <a:xfrm flipH="1">
            <a:off x="6877836" y="1091403"/>
            <a:ext cx="1142790" cy="1480405"/>
            <a:chOff x="7465916" y="720492"/>
            <a:chExt cx="1139144" cy="1477450"/>
          </a:xfrm>
        </p:grpSpPr>
        <p:sp>
          <p:nvSpPr>
            <p:cNvPr id="3012" name="Google Shape;3012;p61"/>
            <p:cNvSpPr/>
            <p:nvPr/>
          </p:nvSpPr>
          <p:spPr>
            <a:xfrm rot="-5400000">
              <a:off x="7646560" y="1239442"/>
              <a:ext cx="1024800" cy="892200"/>
            </a:xfrm>
            <a:prstGeom prst="flowChartDelay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61"/>
            <p:cNvSpPr/>
            <p:nvPr/>
          </p:nvSpPr>
          <p:spPr>
            <a:xfrm rot="-5400000">
              <a:off x="7597172" y="1148912"/>
              <a:ext cx="1024800" cy="892200"/>
            </a:xfrm>
            <a:prstGeom prst="flowChartDelay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61"/>
            <p:cNvSpPr/>
            <p:nvPr/>
          </p:nvSpPr>
          <p:spPr>
            <a:xfrm rot="-5400000">
              <a:off x="7547783" y="1058382"/>
              <a:ext cx="1024800" cy="892200"/>
            </a:xfrm>
            <a:prstGeom prst="flowChartDelay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61"/>
            <p:cNvSpPr/>
            <p:nvPr/>
          </p:nvSpPr>
          <p:spPr>
            <a:xfrm rot="-5400000">
              <a:off x="7498394" y="967852"/>
              <a:ext cx="1024800" cy="892200"/>
            </a:xfrm>
            <a:prstGeom prst="flowChartDelay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61"/>
            <p:cNvSpPr/>
            <p:nvPr/>
          </p:nvSpPr>
          <p:spPr>
            <a:xfrm rot="-5400000">
              <a:off x="7449005" y="877322"/>
              <a:ext cx="1024800" cy="892200"/>
            </a:xfrm>
            <a:prstGeom prst="flowChartDelay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61"/>
            <p:cNvSpPr/>
            <p:nvPr/>
          </p:nvSpPr>
          <p:spPr>
            <a:xfrm rot="-5400000">
              <a:off x="7399616" y="786792"/>
              <a:ext cx="1024800" cy="892200"/>
            </a:xfrm>
            <a:prstGeom prst="flowChartDelay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8" name="Google Shape;3018;p61"/>
          <p:cNvGrpSpPr/>
          <p:nvPr/>
        </p:nvGrpSpPr>
        <p:grpSpPr>
          <a:xfrm rot="10800000" flipH="1">
            <a:off x="504587" y="346488"/>
            <a:ext cx="1764041" cy="758764"/>
            <a:chOff x="6659230" y="279450"/>
            <a:chExt cx="2217246" cy="953700"/>
          </a:xfrm>
        </p:grpSpPr>
        <p:sp>
          <p:nvSpPr>
            <p:cNvPr id="3019" name="Google Shape;3019;p61"/>
            <p:cNvSpPr/>
            <p:nvPr/>
          </p:nvSpPr>
          <p:spPr>
            <a:xfrm>
              <a:off x="6659230" y="279450"/>
              <a:ext cx="953700" cy="953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61"/>
            <p:cNvSpPr/>
            <p:nvPr/>
          </p:nvSpPr>
          <p:spPr>
            <a:xfrm>
              <a:off x="6892279" y="279450"/>
              <a:ext cx="953700" cy="953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61"/>
            <p:cNvSpPr/>
            <p:nvPr/>
          </p:nvSpPr>
          <p:spPr>
            <a:xfrm>
              <a:off x="7235778" y="279450"/>
              <a:ext cx="953700" cy="953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61"/>
            <p:cNvSpPr/>
            <p:nvPr/>
          </p:nvSpPr>
          <p:spPr>
            <a:xfrm>
              <a:off x="7579277" y="279450"/>
              <a:ext cx="953700" cy="953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61"/>
            <p:cNvSpPr/>
            <p:nvPr/>
          </p:nvSpPr>
          <p:spPr>
            <a:xfrm>
              <a:off x="7922776" y="279450"/>
              <a:ext cx="953700" cy="953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4" name="Google Shape;3024;p61"/>
          <p:cNvSpPr/>
          <p:nvPr/>
        </p:nvSpPr>
        <p:spPr>
          <a:xfrm flipH="1">
            <a:off x="7818180" y="883420"/>
            <a:ext cx="429900" cy="418200"/>
          </a:xfrm>
          <a:prstGeom prst="star4">
            <a:avLst>
              <a:gd name="adj" fmla="val 12500"/>
            </a:avLst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25" name="Google Shape;3025;p61"/>
          <p:cNvGrpSpPr/>
          <p:nvPr/>
        </p:nvGrpSpPr>
        <p:grpSpPr>
          <a:xfrm>
            <a:off x="1839602" y="1617067"/>
            <a:ext cx="637648" cy="658500"/>
            <a:chOff x="1839602" y="1617067"/>
            <a:chExt cx="637648" cy="658500"/>
          </a:xfrm>
        </p:grpSpPr>
        <p:sp>
          <p:nvSpPr>
            <p:cNvPr id="3026" name="Google Shape;3026;p61"/>
            <p:cNvSpPr/>
            <p:nvPr/>
          </p:nvSpPr>
          <p:spPr>
            <a:xfrm flipH="1">
              <a:off x="2047351" y="1617067"/>
              <a:ext cx="429900" cy="418200"/>
            </a:xfrm>
            <a:prstGeom prst="star4">
              <a:avLst>
                <a:gd name="adj" fmla="val 125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61"/>
            <p:cNvSpPr/>
            <p:nvPr/>
          </p:nvSpPr>
          <p:spPr>
            <a:xfrm flipH="1">
              <a:off x="1839602" y="2035267"/>
              <a:ext cx="246900" cy="240300"/>
            </a:xfrm>
            <a:prstGeom prst="star4">
              <a:avLst>
                <a:gd name="adj" fmla="val 12500"/>
              </a:avLst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8" name="Google Shape;3028;p61"/>
          <p:cNvSpPr/>
          <p:nvPr/>
        </p:nvSpPr>
        <p:spPr>
          <a:xfrm flipH="1">
            <a:off x="975250" y="4294400"/>
            <a:ext cx="281100" cy="2736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00" y="340475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DQN – Inițializarea</a:t>
            </a:r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ubtitle 2">
            <a:extLst>
              <a:ext uri="{FF2B5EF4-FFF2-40B4-BE49-F238E27FC236}">
                <a16:creationId xmlns:a16="http://schemas.microsoft.com/office/drawing/2014/main" id="{1E79D43F-C8C4-99FE-21D6-D42EEC61F366}"/>
              </a:ext>
            </a:extLst>
          </p:cNvPr>
          <p:cNvSpPr txBox="1">
            <a:spLocks/>
          </p:cNvSpPr>
          <p:nvPr/>
        </p:nvSpPr>
        <p:spPr>
          <a:xfrm>
            <a:off x="653390" y="2812346"/>
            <a:ext cx="2269395" cy="14134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ectral"/>
              <a:buChar char="●"/>
              <a:defRPr sz="1400" b="1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>
              <a:lnSpc>
                <a:spcPct val="150000"/>
              </a:lnSpc>
            </a:pPr>
            <a:r>
              <a:rPr lang="en-RO" b="0" dirty="0">
                <a:solidFill>
                  <a:schemeClr val="bg1">
                    <a:lumMod val="10000"/>
                  </a:schemeClr>
                </a:solidFill>
              </a:rPr>
              <a:t>Executăm un număr mare de pași pentru a construi setul de antrenare.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000AD7E-2606-5649-B802-FE013AE4E2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390" y="1520724"/>
            <a:ext cx="5026878" cy="1127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A0E8E6C-7111-043D-B645-DFC71BE121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7611" y="2887169"/>
            <a:ext cx="4946313" cy="833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62281BA-F2BA-F78C-035A-6BB53B4E2AC5}"/>
              </a:ext>
            </a:extLst>
          </p:cNvPr>
          <p:cNvSpPr txBox="1">
            <a:spLocks/>
          </p:cNvSpPr>
          <p:nvPr/>
        </p:nvSpPr>
        <p:spPr>
          <a:xfrm>
            <a:off x="3719587" y="3720976"/>
            <a:ext cx="4537308" cy="972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ectral"/>
              <a:buChar char="●"/>
              <a:defRPr sz="1400" b="1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>
              <a:lnSpc>
                <a:spcPct val="150000"/>
              </a:lnSpc>
            </a:pPr>
            <a:r>
              <a:rPr lang="en-RO" b="0" dirty="0">
                <a:solidFill>
                  <a:schemeClr val="bg1">
                    <a:lumMod val="10000"/>
                  </a:schemeClr>
                </a:solidFill>
              </a:rPr>
              <a:t>Inițializăm Q Network cu ponderi aleatorii și le copiem către Target Network.</a:t>
            </a:r>
          </a:p>
        </p:txBody>
      </p:sp>
    </p:spTree>
    <p:extLst>
      <p:ext uri="{BB962C8B-B14F-4D97-AF65-F5344CB8AC3E}">
        <p14:creationId xmlns:p14="http://schemas.microsoft.com/office/powerpoint/2010/main" val="2548084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00" y="340475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DQN – </a:t>
            </a:r>
            <a:r>
              <a:rPr lang="ro-RO" sz="2400" dirty="0" err="1"/>
              <a:t>Experience</a:t>
            </a:r>
            <a:r>
              <a:rPr lang="ro-RO" sz="2400" dirty="0"/>
              <a:t> Replay</a:t>
            </a:r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562281BA-F2BA-F78C-035A-6BB53B4E2AC5}"/>
              </a:ext>
            </a:extLst>
          </p:cNvPr>
          <p:cNvSpPr txBox="1">
            <a:spLocks/>
          </p:cNvSpPr>
          <p:nvPr/>
        </p:nvSpPr>
        <p:spPr>
          <a:xfrm>
            <a:off x="539500" y="1926638"/>
            <a:ext cx="4448757" cy="2005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ectral"/>
              <a:buChar char="●"/>
              <a:defRPr sz="1400" b="1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>
              <a:lnSpc>
                <a:spcPct val="150000"/>
              </a:lnSpc>
            </a:pPr>
            <a:r>
              <a:rPr lang="en-RO" b="0" dirty="0">
                <a:solidFill>
                  <a:schemeClr val="bg1">
                    <a:lumMod val="10000"/>
                  </a:schemeClr>
                </a:solidFill>
              </a:rPr>
              <a:t>Q Network selectează o acțiune în mod 𝛆-greedy, acționând precum agentul în timp ce interacționează cu mediul pentru generarea unui eșantion de antrenare. </a:t>
            </a:r>
          </a:p>
          <a:p>
            <a:pPr>
              <a:lnSpc>
                <a:spcPct val="150000"/>
              </a:lnSpc>
            </a:pPr>
            <a:r>
              <a:rPr lang="en-RO" b="0" dirty="0">
                <a:solidFill>
                  <a:schemeClr val="bg1">
                    <a:lumMod val="10000"/>
                  </a:schemeClr>
                </a:solidFill>
              </a:rPr>
              <a:t>Nu se întâmplă partea de învățare aici!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5BA7FDA-3CEF-DA86-64C3-5BC570FC78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6662" y="1556496"/>
            <a:ext cx="3088194" cy="2745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48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00" y="340475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DQN – </a:t>
            </a:r>
            <a:r>
              <a:rPr lang="ro-RO" sz="2400" dirty="0" err="1"/>
              <a:t>Experience</a:t>
            </a:r>
            <a:r>
              <a:rPr lang="ro-RO" sz="2400" dirty="0"/>
              <a:t> Replay</a:t>
            </a:r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562281BA-F2BA-F78C-035A-6BB53B4E2AC5}"/>
              </a:ext>
            </a:extLst>
          </p:cNvPr>
          <p:cNvSpPr txBox="1">
            <a:spLocks/>
          </p:cNvSpPr>
          <p:nvPr/>
        </p:nvSpPr>
        <p:spPr>
          <a:xfrm>
            <a:off x="539500" y="2349719"/>
            <a:ext cx="3950613" cy="1048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ectral"/>
              <a:buChar char="●"/>
              <a:defRPr sz="1400" b="1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>
              <a:lnSpc>
                <a:spcPct val="150000"/>
              </a:lnSpc>
            </a:pPr>
            <a:r>
              <a:rPr lang="en-RO" b="0" dirty="0">
                <a:solidFill>
                  <a:schemeClr val="bg1">
                    <a:lumMod val="10000"/>
                  </a:schemeClr>
                </a:solidFill>
              </a:rPr>
              <a:t>Executăm acțiunea 𝛆-greedy și obținem perechea formată din (următoarea stare, reward). </a:t>
            </a:r>
          </a:p>
        </p:txBody>
      </p:sp>
      <p:pic>
        <p:nvPicPr>
          <p:cNvPr id="4" name="Picture 3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8D95C623-E811-F411-9866-3F12C1280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8466" y="1887648"/>
            <a:ext cx="3608554" cy="2139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896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00" y="340475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DQN – </a:t>
            </a:r>
            <a:r>
              <a:rPr lang="ro-RO" sz="2400" dirty="0" err="1"/>
              <a:t>Experience</a:t>
            </a:r>
            <a:r>
              <a:rPr lang="ro-RO" sz="2400" dirty="0"/>
              <a:t> Replay</a:t>
            </a:r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562281BA-F2BA-F78C-035A-6BB53B4E2AC5}"/>
              </a:ext>
            </a:extLst>
          </p:cNvPr>
          <p:cNvSpPr txBox="1">
            <a:spLocks/>
          </p:cNvSpPr>
          <p:nvPr/>
        </p:nvSpPr>
        <p:spPr>
          <a:xfrm>
            <a:off x="539500" y="1734922"/>
            <a:ext cx="3950613" cy="1048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ectral"/>
              <a:buChar char="●"/>
              <a:defRPr sz="1400" b="1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>
              <a:lnSpc>
                <a:spcPct val="150000"/>
              </a:lnSpc>
            </a:pPr>
            <a:r>
              <a:rPr lang="en-RO" b="0" dirty="0">
                <a:solidFill>
                  <a:schemeClr val="bg1">
                    <a:lumMod val="10000"/>
                  </a:schemeClr>
                </a:solidFill>
              </a:rPr>
              <a:t>Stocăm tuplul obținut, fiind folosit mai târziu drept eșantion pentru partea de antrenare.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5ABC6C3-6DA6-5D91-4FA2-589DD29D0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634" y="2630675"/>
            <a:ext cx="4638394" cy="1569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842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00" y="340475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DQN – Q-</a:t>
            </a:r>
            <a:r>
              <a:rPr lang="ro-RO" sz="2400" dirty="0" err="1"/>
              <a:t>Network</a:t>
            </a:r>
            <a:endParaRPr lang="ro-RO" sz="2400" dirty="0"/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562281BA-F2BA-F78C-035A-6BB53B4E2AC5}"/>
              </a:ext>
            </a:extLst>
          </p:cNvPr>
          <p:cNvSpPr txBox="1">
            <a:spLocks/>
          </p:cNvSpPr>
          <p:nvPr/>
        </p:nvSpPr>
        <p:spPr>
          <a:xfrm>
            <a:off x="730569" y="2314187"/>
            <a:ext cx="2715491" cy="1048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ectral"/>
              <a:buChar char="●"/>
              <a:defRPr sz="1400" b="1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>
              <a:lnSpc>
                <a:spcPct val="150000"/>
              </a:lnSpc>
            </a:pPr>
            <a:r>
              <a:rPr lang="en-RO" b="0" dirty="0">
                <a:solidFill>
                  <a:schemeClr val="bg1">
                    <a:lumMod val="10000"/>
                  </a:schemeClr>
                </a:solidFill>
              </a:rPr>
              <a:t>Selectăm un batch aleatoriu drept input pentru cele două rețele.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F51A98AE-3486-D20A-0C86-35B6D51EF5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7776" y="1836291"/>
            <a:ext cx="4445000" cy="222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24359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539500" y="340475"/>
            <a:ext cx="80649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DQN – Q-</a:t>
            </a:r>
            <a:r>
              <a:rPr lang="ro-RO" sz="2400" dirty="0" err="1"/>
              <a:t>Network</a:t>
            </a:r>
            <a:endParaRPr lang="ro-RO" sz="2400" dirty="0"/>
          </a:p>
        </p:txBody>
      </p:sp>
      <p:sp>
        <p:nvSpPr>
          <p:cNvPr id="2478" name="Google Shape;2478;p45"/>
          <p:cNvSpPr/>
          <p:nvPr/>
        </p:nvSpPr>
        <p:spPr>
          <a:xfrm>
            <a:off x="942804" y="917740"/>
            <a:ext cx="338400" cy="331200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9" name="Google Shape;2479;p45"/>
          <p:cNvGrpSpPr/>
          <p:nvPr/>
        </p:nvGrpSpPr>
        <p:grpSpPr>
          <a:xfrm rot="10800000">
            <a:off x="6880759" y="1084709"/>
            <a:ext cx="1151741" cy="355855"/>
            <a:chOff x="7812047" y="4100311"/>
            <a:chExt cx="715589" cy="608196"/>
          </a:xfrm>
        </p:grpSpPr>
        <p:grpSp>
          <p:nvGrpSpPr>
            <p:cNvPr id="2480" name="Google Shape;2480;p45"/>
            <p:cNvGrpSpPr/>
            <p:nvPr/>
          </p:nvGrpSpPr>
          <p:grpSpPr>
            <a:xfrm>
              <a:off x="7812047" y="4153807"/>
              <a:ext cx="715511" cy="554700"/>
              <a:chOff x="7812047" y="4153807"/>
              <a:chExt cx="715511" cy="554700"/>
            </a:xfrm>
          </p:grpSpPr>
          <p:sp>
            <p:nvSpPr>
              <p:cNvPr id="2481" name="Google Shape;2481;p45"/>
              <p:cNvSpPr/>
              <p:nvPr/>
            </p:nvSpPr>
            <p:spPr>
              <a:xfrm rot="5400000">
                <a:off x="7954858" y="4135807"/>
                <a:ext cx="554700" cy="590700"/>
              </a:xfrm>
              <a:prstGeom prst="upArrow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5"/>
              <p:cNvSpPr/>
              <p:nvPr/>
            </p:nvSpPr>
            <p:spPr>
              <a:xfrm>
                <a:off x="7812047" y="4228209"/>
                <a:ext cx="86400" cy="339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3" name="Google Shape;2483;p45"/>
            <p:cNvSpPr/>
            <p:nvPr/>
          </p:nvSpPr>
          <p:spPr>
            <a:xfrm rot="5400000">
              <a:off x="7954936" y="4082311"/>
              <a:ext cx="554700" cy="5907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562281BA-F2BA-F78C-035A-6BB53B4E2AC5}"/>
              </a:ext>
            </a:extLst>
          </p:cNvPr>
          <p:cNvSpPr txBox="1">
            <a:spLocks/>
          </p:cNvSpPr>
          <p:nvPr/>
        </p:nvSpPr>
        <p:spPr>
          <a:xfrm>
            <a:off x="539501" y="1903863"/>
            <a:ext cx="3036212" cy="1876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ectral"/>
              <a:buChar char="●"/>
              <a:defRPr sz="1400" b="1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 sz="1400" b="0" i="0" u="none" strike="noStrike" cap="none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>
              <a:lnSpc>
                <a:spcPct val="150000"/>
              </a:lnSpc>
            </a:pPr>
            <a:r>
              <a:rPr lang="en-RO" b="0" dirty="0">
                <a:solidFill>
                  <a:schemeClr val="bg1">
                    <a:lumMod val="10000"/>
                  </a:schemeClr>
                </a:solidFill>
              </a:rPr>
              <a:t>Folosim starea curentă (S1, S27) din sample pentru a prezice valoarea Q pentru toate acțiunile care pot fi realizate din starea respectivă.</a:t>
            </a:r>
          </a:p>
        </p:txBody>
      </p:sp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E716DEC9-A93C-D735-1FE1-EF14B228DA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6519" y="1838136"/>
            <a:ext cx="4758522" cy="2057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19314"/>
      </p:ext>
    </p:extLst>
  </p:cSld>
  <p:clrMapOvr>
    <a:masterClrMapping/>
  </p:clrMapOvr>
</p:sld>
</file>

<file path=ppt/theme/theme1.xml><?xml version="1.0" encoding="utf-8"?>
<a:theme xmlns:a="http://schemas.openxmlformats.org/drawingml/2006/main" name="Graph Paper Style Thesis by Slidesgo">
  <a:themeElements>
    <a:clrScheme name="Simple Light">
      <a:dk1>
        <a:srgbClr val="434343"/>
      </a:dk1>
      <a:lt1>
        <a:srgbClr val="F3F3F3"/>
      </a:lt1>
      <a:dk2>
        <a:srgbClr val="B7B7B7"/>
      </a:dk2>
      <a:lt2>
        <a:srgbClr val="859477"/>
      </a:lt2>
      <a:accent1>
        <a:srgbClr val="D9997D"/>
      </a:accent1>
      <a:accent2>
        <a:srgbClr val="F2C2A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33E6573EBEF95419FE5CDD911A166BF" ma:contentTypeVersion="14" ma:contentTypeDescription="Create a new document." ma:contentTypeScope="" ma:versionID="2cca90f65dc56cc3e405ec3f473218f6">
  <xsd:schema xmlns:xsd="http://www.w3.org/2001/XMLSchema" xmlns:xs="http://www.w3.org/2001/XMLSchema" xmlns:p="http://schemas.microsoft.com/office/2006/metadata/properties" xmlns:ns2="d06dbadc-5ebd-4821-b299-ce6b9eaad42b" xmlns:ns3="a519f88a-14ae-4969-bd47-81d0c9591b2c" targetNamespace="http://schemas.microsoft.com/office/2006/metadata/properties" ma:root="true" ma:fieldsID="6d1115ff29bf9b8672970a0e719ee60d" ns2:_="" ns3:_="">
    <xsd:import namespace="d06dbadc-5ebd-4821-b299-ce6b9eaad42b"/>
    <xsd:import namespace="a519f88a-14ae-4969-bd47-81d0c9591b2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6dbadc-5ebd-4821-b299-ce6b9eaad42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f5cd9f51-4d1e-4d57-bf3d-f118fc5c809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19f88a-14ae-4969-bd47-81d0c9591b2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4917cf12-c4b0-4164-92f7-80e199fa05bf}" ma:internalName="TaxCatchAll" ma:showField="CatchAllData" ma:web="a519f88a-14ae-4969-bd47-81d0c9591b2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06dbadc-5ebd-4821-b299-ce6b9eaad42b">
      <Terms xmlns="http://schemas.microsoft.com/office/infopath/2007/PartnerControls"/>
    </lcf76f155ced4ddcb4097134ff3c332f>
    <TaxCatchAll xmlns="a519f88a-14ae-4969-bd47-81d0c9591b2c" xsi:nil="true"/>
  </documentManagement>
</p:properties>
</file>

<file path=customXml/itemProps1.xml><?xml version="1.0" encoding="utf-8"?>
<ds:datastoreItem xmlns:ds="http://schemas.openxmlformats.org/officeDocument/2006/customXml" ds:itemID="{460228AF-7588-4845-A2C2-AA67C09077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06dbadc-5ebd-4821-b299-ce6b9eaad42b"/>
    <ds:schemaRef ds:uri="a519f88a-14ae-4969-bd47-81d0c9591b2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59AAA49-43B8-4853-A964-21A6673E4C1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283894A-D65B-4072-B872-A603FA3636FE}">
  <ds:schemaRefs>
    <ds:schemaRef ds:uri="http://schemas.microsoft.com/office/2006/metadata/properties"/>
    <ds:schemaRef ds:uri="http://schemas.microsoft.com/office/infopath/2007/PartnerControls"/>
    <ds:schemaRef ds:uri="d06dbadc-5ebd-4821-b299-ce6b9eaad42b"/>
    <ds:schemaRef ds:uri="a519f88a-14ae-4969-bd47-81d0c9591b2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3640</TotalTime>
  <Words>653</Words>
  <Application>Microsoft Macintosh PowerPoint</Application>
  <PresentationFormat>On-screen Show (16:9)</PresentationFormat>
  <Paragraphs>85</Paragraphs>
  <Slides>30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Merriweather Black</vt:lpstr>
      <vt:lpstr>Arial</vt:lpstr>
      <vt:lpstr>Spectral</vt:lpstr>
      <vt:lpstr>Merriweather</vt:lpstr>
      <vt:lpstr>Segoe UI</vt:lpstr>
      <vt:lpstr>Spectral Light</vt:lpstr>
      <vt:lpstr>Merriweather;900</vt:lpstr>
      <vt:lpstr>Graph Paper Style Thesis by Slidesgo</vt:lpstr>
      <vt:lpstr>Introducere în Reinforcement Learning</vt:lpstr>
      <vt:lpstr>Cuprins</vt:lpstr>
      <vt:lpstr>DQN In-depth</vt:lpstr>
      <vt:lpstr>DQN – Inițializarea</vt:lpstr>
      <vt:lpstr>DQN – Experience Replay</vt:lpstr>
      <vt:lpstr>DQN – Experience Replay</vt:lpstr>
      <vt:lpstr>DQN – Experience Replay</vt:lpstr>
      <vt:lpstr>DQN – Q-Network</vt:lpstr>
      <vt:lpstr>DQN – Q-Network</vt:lpstr>
      <vt:lpstr>DQN – Q-Network</vt:lpstr>
      <vt:lpstr>DQN – Target Network</vt:lpstr>
      <vt:lpstr>DQN – Target Q-Value</vt:lpstr>
      <vt:lpstr>DQN – Loss</vt:lpstr>
      <vt:lpstr>DQN – Loss</vt:lpstr>
      <vt:lpstr>DQN – Back-Propagation – Q-Network</vt:lpstr>
      <vt:lpstr>DQN – Update Target Network</vt:lpstr>
      <vt:lpstr>Policy Gradients</vt:lpstr>
      <vt:lpstr>Cum funcționează? Ce e diferit?</vt:lpstr>
      <vt:lpstr>Policy Gradients?  Încercăm direct să maximizăm rezultatul prin pași mici în direcția gradientului. </vt:lpstr>
      <vt:lpstr>Obiectiv!</vt:lpstr>
      <vt:lpstr>Orizontul (H)</vt:lpstr>
      <vt:lpstr>Optimizări!</vt:lpstr>
      <vt:lpstr>Multe calcule mai târziu...</vt:lpstr>
      <vt:lpstr>Dar...nu are logică!!!</vt:lpstr>
      <vt:lpstr>Să vizualizăm!</vt:lpstr>
      <vt:lpstr>Un nou algoritm: REINFORCE!</vt:lpstr>
      <vt:lpstr>Defectul Policy Gradients</vt:lpstr>
      <vt:lpstr>Baseline</vt:lpstr>
      <vt:lpstr>Cum explicăm mai departe?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Introducere în Reinforcement Learning</dc:title>
  <cp:lastModifiedBy>Stefan Iordache</cp:lastModifiedBy>
  <cp:revision>98</cp:revision>
  <cp:lastPrinted>2022-11-02T20:06:17Z</cp:lastPrinted>
  <dcterms:modified xsi:type="dcterms:W3CDTF">2023-12-14T11:23:47Z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0x010100F33E6573EBEF95419FE5CDD911A166BF</vt:lpwstr>
  </property>
  <property fmtid="{D5CDD505-2E9C-101B-9397-08002B2CF9AE}" pid="3" name="MediaServiceImageTags">
    <vt:lpwstr/>
  </property>
</Properties>
</file>